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08D185-8AF3-42A4-99DD-EA64C179E6DC}" v="150" dt="2022-07-15T14:40:47.841"/>
    <p1510:client id="{859DD3C7-1382-4A20-B684-64B402E59AA8}" v="305" dt="2022-07-14T13:42:59.1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4" autoAdjust="0"/>
    <p:restoredTop sz="94660"/>
  </p:normalViewPr>
  <p:slideViewPr>
    <p:cSldViewPr snapToGrid="0">
      <p:cViewPr varScale="1">
        <p:scale>
          <a:sx n="101" d="100"/>
          <a:sy n="101" d="100"/>
        </p:scale>
        <p:origin x="138"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859DD3C7-1382-4A20-B684-64B402E59AA8}"/>
    <pc:docChg chg="addSld modSld">
      <pc:chgData name="juned shah" userId="f07c624b5dd8b873" providerId="Windows Live" clId="Web-{859DD3C7-1382-4A20-B684-64B402E59AA8}" dt="2022-07-14T13:42:59.180" v="212" actId="20577"/>
      <pc:docMkLst>
        <pc:docMk/>
      </pc:docMkLst>
      <pc:sldChg chg="modSp">
        <pc:chgData name="juned shah" userId="f07c624b5dd8b873" providerId="Windows Live" clId="Web-{859DD3C7-1382-4A20-B684-64B402E59AA8}" dt="2022-07-14T13:28:04.177" v="26" actId="20577"/>
        <pc:sldMkLst>
          <pc:docMk/>
          <pc:sldMk cId="128632686" sldId="256"/>
        </pc:sldMkLst>
        <pc:spChg chg="mod">
          <ac:chgData name="juned shah" userId="f07c624b5dd8b873" providerId="Windows Live" clId="Web-{859DD3C7-1382-4A20-B684-64B402E59AA8}" dt="2022-07-14T13:27:59.505" v="21" actId="20577"/>
          <ac:spMkLst>
            <pc:docMk/>
            <pc:sldMk cId="128632686" sldId="256"/>
            <ac:spMk id="2" creationId="{00000000-0000-0000-0000-000000000000}"/>
          </ac:spMkLst>
        </pc:spChg>
        <pc:spChg chg="mod">
          <ac:chgData name="juned shah" userId="f07c624b5dd8b873" providerId="Windows Live" clId="Web-{859DD3C7-1382-4A20-B684-64B402E59AA8}" dt="2022-07-14T13:28:04.177" v="26" actId="20577"/>
          <ac:spMkLst>
            <pc:docMk/>
            <pc:sldMk cId="128632686" sldId="256"/>
            <ac:spMk id="3" creationId="{00000000-0000-0000-0000-000000000000}"/>
          </ac:spMkLst>
        </pc:spChg>
      </pc:sldChg>
      <pc:sldChg chg="modSp new">
        <pc:chgData name="juned shah" userId="f07c624b5dd8b873" providerId="Windows Live" clId="Web-{859DD3C7-1382-4A20-B684-64B402E59AA8}" dt="2022-07-14T13:28:49.913" v="38" actId="20577"/>
        <pc:sldMkLst>
          <pc:docMk/>
          <pc:sldMk cId="3396465400" sldId="257"/>
        </pc:sldMkLst>
        <pc:spChg chg="mod">
          <ac:chgData name="juned shah" userId="f07c624b5dd8b873" providerId="Windows Live" clId="Web-{859DD3C7-1382-4A20-B684-64B402E59AA8}" dt="2022-07-14T13:28:43.632" v="34" actId="20577"/>
          <ac:spMkLst>
            <pc:docMk/>
            <pc:sldMk cId="3396465400" sldId="257"/>
            <ac:spMk id="2" creationId="{842CA1FE-3026-5964-664E-5CDC4FEBF0D7}"/>
          </ac:spMkLst>
        </pc:spChg>
        <pc:spChg chg="mod">
          <ac:chgData name="juned shah" userId="f07c624b5dd8b873" providerId="Windows Live" clId="Web-{859DD3C7-1382-4A20-B684-64B402E59AA8}" dt="2022-07-14T13:28:49.913" v="38" actId="20577"/>
          <ac:spMkLst>
            <pc:docMk/>
            <pc:sldMk cId="3396465400" sldId="257"/>
            <ac:spMk id="3" creationId="{F39134CD-FC1A-0E77-FFBE-6E87D3019040}"/>
          </ac:spMkLst>
        </pc:spChg>
      </pc:sldChg>
      <pc:sldChg chg="addSp modSp new">
        <pc:chgData name="juned shah" userId="f07c624b5dd8b873" providerId="Windows Live" clId="Web-{859DD3C7-1382-4A20-B684-64B402E59AA8}" dt="2022-07-14T13:31:08.340" v="59" actId="20577"/>
        <pc:sldMkLst>
          <pc:docMk/>
          <pc:sldMk cId="98577157" sldId="258"/>
        </pc:sldMkLst>
        <pc:spChg chg="add mod">
          <ac:chgData name="juned shah" userId="f07c624b5dd8b873" providerId="Windows Live" clId="Web-{859DD3C7-1382-4A20-B684-64B402E59AA8}" dt="2022-07-14T13:31:08.340" v="59" actId="20577"/>
          <ac:spMkLst>
            <pc:docMk/>
            <pc:sldMk cId="98577157" sldId="258"/>
            <ac:spMk id="2" creationId="{65F37D30-32B2-D5EF-7533-3127243BF1F0}"/>
          </ac:spMkLst>
        </pc:spChg>
      </pc:sldChg>
      <pc:sldChg chg="addSp modSp new">
        <pc:chgData name="juned shah" userId="f07c624b5dd8b873" providerId="Windows Live" clId="Web-{859DD3C7-1382-4A20-B684-64B402E59AA8}" dt="2022-07-14T13:37:39.871" v="173" actId="20577"/>
        <pc:sldMkLst>
          <pc:docMk/>
          <pc:sldMk cId="4079395198" sldId="259"/>
        </pc:sldMkLst>
        <pc:spChg chg="add mod">
          <ac:chgData name="juned shah" userId="f07c624b5dd8b873" providerId="Windows Live" clId="Web-{859DD3C7-1382-4A20-B684-64B402E59AA8}" dt="2022-07-14T13:37:39.871" v="173" actId="20577"/>
          <ac:spMkLst>
            <pc:docMk/>
            <pc:sldMk cId="4079395198" sldId="259"/>
            <ac:spMk id="2" creationId="{05659BEF-F8BB-2268-ECD9-4A4611B9FB2C}"/>
          </ac:spMkLst>
        </pc:spChg>
      </pc:sldChg>
      <pc:sldChg chg="addSp modSp new">
        <pc:chgData name="juned shah" userId="f07c624b5dd8b873" providerId="Windows Live" clId="Web-{859DD3C7-1382-4A20-B684-64B402E59AA8}" dt="2022-07-14T13:36:42.353" v="163"/>
        <pc:sldMkLst>
          <pc:docMk/>
          <pc:sldMk cId="2566414769" sldId="260"/>
        </pc:sldMkLst>
        <pc:spChg chg="add mod">
          <ac:chgData name="juned shah" userId="f07c624b5dd8b873" providerId="Windows Live" clId="Web-{859DD3C7-1382-4A20-B684-64B402E59AA8}" dt="2022-07-14T13:34:57.458" v="82" actId="20577"/>
          <ac:spMkLst>
            <pc:docMk/>
            <pc:sldMk cId="2566414769" sldId="260"/>
            <ac:spMk id="2" creationId="{A2148CD5-C317-2D9C-13A6-C9B9A8052F8F}"/>
          </ac:spMkLst>
        </pc:spChg>
        <pc:spChg chg="add mod">
          <ac:chgData name="juned shah" userId="f07c624b5dd8b873" providerId="Windows Live" clId="Web-{859DD3C7-1382-4A20-B684-64B402E59AA8}" dt="2022-07-14T13:35:16.772" v="89" actId="1076"/>
          <ac:spMkLst>
            <pc:docMk/>
            <pc:sldMk cId="2566414769" sldId="260"/>
            <ac:spMk id="5" creationId="{EA20C32A-4B2C-2B1C-3FA1-190779087421}"/>
          </ac:spMkLst>
        </pc:spChg>
        <pc:graphicFrameChg chg="add mod modGraphic">
          <ac:chgData name="juned shah" userId="f07c624b5dd8b873" providerId="Windows Live" clId="Web-{859DD3C7-1382-4A20-B684-64B402E59AA8}" dt="2022-07-14T13:36:42.353" v="163"/>
          <ac:graphicFrameMkLst>
            <pc:docMk/>
            <pc:sldMk cId="2566414769" sldId="260"/>
            <ac:graphicFrameMk id="4" creationId="{14D2D1E7-1222-56F0-EEF4-2C02A6037E4E}"/>
          </ac:graphicFrameMkLst>
        </pc:graphicFrameChg>
      </pc:sldChg>
      <pc:sldChg chg="addSp modSp new">
        <pc:chgData name="juned shah" userId="f07c624b5dd8b873" providerId="Windows Live" clId="Web-{859DD3C7-1382-4A20-B684-64B402E59AA8}" dt="2022-07-14T13:38:43.576" v="193" actId="14100"/>
        <pc:sldMkLst>
          <pc:docMk/>
          <pc:sldMk cId="1457946477" sldId="261"/>
        </pc:sldMkLst>
        <pc:spChg chg="add mod">
          <ac:chgData name="juned shah" userId="f07c624b5dd8b873" providerId="Windows Live" clId="Web-{859DD3C7-1382-4A20-B684-64B402E59AA8}" dt="2022-07-14T13:38:06.512" v="179" actId="20577"/>
          <ac:spMkLst>
            <pc:docMk/>
            <pc:sldMk cId="1457946477" sldId="261"/>
            <ac:spMk id="2" creationId="{FA09ED98-1C22-84EB-3D51-7ED13A85BE56}"/>
          </ac:spMkLst>
        </pc:spChg>
        <pc:spChg chg="add mod">
          <ac:chgData name="juned shah" userId="f07c624b5dd8b873" providerId="Windows Live" clId="Web-{859DD3C7-1382-4A20-B684-64B402E59AA8}" dt="2022-07-14T13:38:43.576" v="193" actId="14100"/>
          <ac:spMkLst>
            <pc:docMk/>
            <pc:sldMk cId="1457946477" sldId="261"/>
            <ac:spMk id="5" creationId="{20E422E4-5A01-7F53-1BD1-0B3CBF4758BC}"/>
          </ac:spMkLst>
        </pc:spChg>
        <pc:graphicFrameChg chg="add mod modGraphic">
          <ac:chgData name="juned shah" userId="f07c624b5dd8b873" providerId="Windows Live" clId="Web-{859DD3C7-1382-4A20-B684-64B402E59AA8}" dt="2022-07-14T13:38:25.325" v="189"/>
          <ac:graphicFrameMkLst>
            <pc:docMk/>
            <pc:sldMk cId="1457946477" sldId="261"/>
            <ac:graphicFrameMk id="4" creationId="{B8F71007-DB88-3E47-FB4F-3EC922CB51CB}"/>
          </ac:graphicFrameMkLst>
        </pc:graphicFrameChg>
      </pc:sldChg>
      <pc:sldChg chg="addSp delSp modSp new">
        <pc:chgData name="juned shah" userId="f07c624b5dd8b873" providerId="Windows Live" clId="Web-{859DD3C7-1382-4A20-B684-64B402E59AA8}" dt="2022-07-14T13:42:59.180" v="212" actId="20577"/>
        <pc:sldMkLst>
          <pc:docMk/>
          <pc:sldMk cId="95506560" sldId="262"/>
        </pc:sldMkLst>
        <pc:spChg chg="add mod">
          <ac:chgData name="juned shah" userId="f07c624b5dd8b873" providerId="Windows Live" clId="Web-{859DD3C7-1382-4A20-B684-64B402E59AA8}" dt="2022-07-14T13:42:59.180" v="212" actId="20577"/>
          <ac:spMkLst>
            <pc:docMk/>
            <pc:sldMk cId="95506560" sldId="262"/>
            <ac:spMk id="2" creationId="{2FF554EE-C982-B305-8E27-6888FB6323E0}"/>
          </ac:spMkLst>
        </pc:spChg>
        <pc:graphicFrameChg chg="add del mod">
          <ac:chgData name="juned shah" userId="f07c624b5dd8b873" providerId="Windows Live" clId="Web-{859DD3C7-1382-4A20-B684-64B402E59AA8}" dt="2022-07-14T13:42:00.412" v="210"/>
          <ac:graphicFrameMkLst>
            <pc:docMk/>
            <pc:sldMk cId="95506560" sldId="262"/>
            <ac:graphicFrameMk id="4" creationId="{3D90B67C-C568-1F61-F11E-B38D50BEC0F2}"/>
          </ac:graphicFrameMkLst>
        </pc:graphicFrameChg>
      </pc:sldChg>
    </pc:docChg>
  </pc:docChgLst>
  <pc:docChgLst>
    <pc:chgData name="juned shah" userId="f07c624b5dd8b873" providerId="Windows Live" clId="Web-{4408D185-8AF3-42A4-99DD-EA64C179E6DC}"/>
    <pc:docChg chg="addSld modSld">
      <pc:chgData name="juned shah" userId="f07c624b5dd8b873" providerId="Windows Live" clId="Web-{4408D185-8AF3-42A4-99DD-EA64C179E6DC}" dt="2022-07-15T14:40:47.841" v="138" actId="14100"/>
      <pc:docMkLst>
        <pc:docMk/>
      </pc:docMkLst>
      <pc:sldChg chg="addSp modSp mod setBg">
        <pc:chgData name="juned shah" userId="f07c624b5dd8b873" providerId="Windows Live" clId="Web-{4408D185-8AF3-42A4-99DD-EA64C179E6DC}" dt="2022-07-15T14:33:16.954" v="28" actId="20577"/>
        <pc:sldMkLst>
          <pc:docMk/>
          <pc:sldMk cId="95506560" sldId="262"/>
        </pc:sldMkLst>
        <pc:spChg chg="mod">
          <ac:chgData name="juned shah" userId="f07c624b5dd8b873" providerId="Windows Live" clId="Web-{4408D185-8AF3-42A4-99DD-EA64C179E6DC}" dt="2022-07-15T14:33:16.954" v="28" actId="20577"/>
          <ac:spMkLst>
            <pc:docMk/>
            <pc:sldMk cId="95506560" sldId="262"/>
            <ac:spMk id="2" creationId="{2FF554EE-C982-B305-8E27-6888FB6323E0}"/>
          </ac:spMkLst>
        </pc:spChg>
        <pc:spChg chg="add">
          <ac:chgData name="juned shah" userId="f07c624b5dd8b873" providerId="Windows Live" clId="Web-{4408D185-8AF3-42A4-99DD-EA64C179E6DC}" dt="2022-07-15T14:32:37.812" v="5"/>
          <ac:spMkLst>
            <pc:docMk/>
            <pc:sldMk cId="95506560" sldId="262"/>
            <ac:spMk id="9" creationId="{84C75E2B-CACA-478C-B26B-182AF87A18E3}"/>
          </ac:spMkLst>
        </pc:spChg>
        <pc:graphicFrameChg chg="add mod modGraphic">
          <ac:chgData name="juned shah" userId="f07c624b5dd8b873" providerId="Windows Live" clId="Web-{4408D185-8AF3-42A4-99DD-EA64C179E6DC}" dt="2022-07-15T14:32:37.812" v="5"/>
          <ac:graphicFrameMkLst>
            <pc:docMk/>
            <pc:sldMk cId="95506560" sldId="262"/>
            <ac:graphicFrameMk id="4" creationId="{68232089-AB6F-EF0E-1C98-F0F8C1383BC1}"/>
          </ac:graphicFrameMkLst>
        </pc:graphicFrameChg>
        <pc:picChg chg="add">
          <ac:chgData name="juned shah" userId="f07c624b5dd8b873" providerId="Windows Live" clId="Web-{4408D185-8AF3-42A4-99DD-EA64C179E6DC}" dt="2022-07-15T14:32:37.812" v="5"/>
          <ac:picMkLst>
            <pc:docMk/>
            <pc:sldMk cId="95506560" sldId="262"/>
            <ac:picMk id="11" creationId="{50FF2874-547C-4D14-9E18-28B19002FB8C}"/>
          </ac:picMkLst>
        </pc:picChg>
        <pc:cxnChg chg="add">
          <ac:chgData name="juned shah" userId="f07c624b5dd8b873" providerId="Windows Live" clId="Web-{4408D185-8AF3-42A4-99DD-EA64C179E6DC}" dt="2022-07-15T14:32:37.812" v="5"/>
          <ac:cxnSpMkLst>
            <pc:docMk/>
            <pc:sldMk cId="95506560" sldId="262"/>
            <ac:cxnSpMk id="13" creationId="{36CF827D-A163-47F7-BD87-34EB4FA7D696}"/>
          </ac:cxnSpMkLst>
        </pc:cxnChg>
        <pc:cxnChg chg="add">
          <ac:chgData name="juned shah" userId="f07c624b5dd8b873" providerId="Windows Live" clId="Web-{4408D185-8AF3-42A4-99DD-EA64C179E6DC}" dt="2022-07-15T14:32:37.812" v="5"/>
          <ac:cxnSpMkLst>
            <pc:docMk/>
            <pc:sldMk cId="95506560" sldId="262"/>
            <ac:cxnSpMk id="15" creationId="{D299D9A9-1DA8-433D-A9BC-FB48D93D4217}"/>
          </ac:cxnSpMkLst>
        </pc:cxnChg>
      </pc:sldChg>
      <pc:sldChg chg="addSp modSp new">
        <pc:chgData name="juned shah" userId="f07c624b5dd8b873" providerId="Windows Live" clId="Web-{4408D185-8AF3-42A4-99DD-EA64C179E6DC}" dt="2022-07-15T14:35:05.754" v="50"/>
        <pc:sldMkLst>
          <pc:docMk/>
          <pc:sldMk cId="1795143623" sldId="263"/>
        </pc:sldMkLst>
        <pc:spChg chg="add mod">
          <ac:chgData name="juned shah" userId="f07c624b5dd8b873" providerId="Windows Live" clId="Web-{4408D185-8AF3-42A4-99DD-EA64C179E6DC}" dt="2022-07-15T14:33:23.657" v="31" actId="20577"/>
          <ac:spMkLst>
            <pc:docMk/>
            <pc:sldMk cId="1795143623" sldId="263"/>
            <ac:spMk id="2" creationId="{C0F060D6-3C10-159A-D06F-B1744CE0FDF7}"/>
          </ac:spMkLst>
        </pc:spChg>
        <pc:spChg chg="add mod">
          <ac:chgData name="juned shah" userId="f07c624b5dd8b873" providerId="Windows Live" clId="Web-{4408D185-8AF3-42A4-99DD-EA64C179E6DC}" dt="2022-07-15T14:33:47.955" v="40" actId="20577"/>
          <ac:spMkLst>
            <pc:docMk/>
            <pc:sldMk cId="1795143623" sldId="263"/>
            <ac:spMk id="5" creationId="{6A659A5B-3023-233C-5520-C4D674BA590B}"/>
          </ac:spMkLst>
        </pc:spChg>
        <pc:graphicFrameChg chg="add mod modGraphic">
          <ac:chgData name="juned shah" userId="f07c624b5dd8b873" providerId="Windows Live" clId="Web-{4408D185-8AF3-42A4-99DD-EA64C179E6DC}" dt="2022-07-15T14:35:05.754" v="50"/>
          <ac:graphicFrameMkLst>
            <pc:docMk/>
            <pc:sldMk cId="1795143623" sldId="263"/>
            <ac:graphicFrameMk id="4" creationId="{4268A359-6D49-87EA-A3C5-C9A30BD69759}"/>
          </ac:graphicFrameMkLst>
        </pc:graphicFrameChg>
      </pc:sldChg>
      <pc:sldChg chg="addSp modSp new">
        <pc:chgData name="juned shah" userId="f07c624b5dd8b873" providerId="Windows Live" clId="Web-{4408D185-8AF3-42A4-99DD-EA64C179E6DC}" dt="2022-07-15T14:36:26.756" v="69" actId="14100"/>
        <pc:sldMkLst>
          <pc:docMk/>
          <pc:sldMk cId="2928710153" sldId="264"/>
        </pc:sldMkLst>
        <pc:spChg chg="add mod">
          <ac:chgData name="juned shah" userId="f07c624b5dd8b873" providerId="Windows Live" clId="Web-{4408D185-8AF3-42A4-99DD-EA64C179E6DC}" dt="2022-07-15T14:36:26.756" v="69" actId="14100"/>
          <ac:spMkLst>
            <pc:docMk/>
            <pc:sldMk cId="2928710153" sldId="264"/>
            <ac:spMk id="2" creationId="{C1F2729F-B7A8-3A40-4706-8B5BA71B6FEB}"/>
          </ac:spMkLst>
        </pc:spChg>
      </pc:sldChg>
      <pc:sldChg chg="addSp modSp new mod modClrScheme chgLayout">
        <pc:chgData name="juned shah" userId="f07c624b5dd8b873" providerId="Windows Live" clId="Web-{4408D185-8AF3-42A4-99DD-EA64C179E6DC}" dt="2022-07-15T14:38:00.962" v="91" actId="20577"/>
        <pc:sldMkLst>
          <pc:docMk/>
          <pc:sldMk cId="2463271743" sldId="265"/>
        </pc:sldMkLst>
        <pc:spChg chg="add mod">
          <ac:chgData name="juned shah" userId="f07c624b5dd8b873" providerId="Windows Live" clId="Web-{4408D185-8AF3-42A4-99DD-EA64C179E6DC}" dt="2022-07-15T14:37:43.977" v="88" actId="20577"/>
          <ac:spMkLst>
            <pc:docMk/>
            <pc:sldMk cId="2463271743" sldId="265"/>
            <ac:spMk id="2" creationId="{3919AD3C-3D27-1C55-90C3-30AFCF266431}"/>
          </ac:spMkLst>
        </pc:spChg>
        <pc:spChg chg="add mod">
          <ac:chgData name="juned shah" userId="f07c624b5dd8b873" providerId="Windows Live" clId="Web-{4408D185-8AF3-42A4-99DD-EA64C179E6DC}" dt="2022-07-15T14:38:00.962" v="91" actId="20577"/>
          <ac:spMkLst>
            <pc:docMk/>
            <pc:sldMk cId="2463271743" sldId="265"/>
            <ac:spMk id="3" creationId="{E354B8DB-FFCD-A1EA-A497-E93299E26377}"/>
          </ac:spMkLst>
        </pc:spChg>
      </pc:sldChg>
      <pc:sldChg chg="addSp modSp new mod setBg">
        <pc:chgData name="juned shah" userId="f07c624b5dd8b873" providerId="Windows Live" clId="Web-{4408D185-8AF3-42A4-99DD-EA64C179E6DC}" dt="2022-07-15T14:39:47.824" v="114" actId="14100"/>
        <pc:sldMkLst>
          <pc:docMk/>
          <pc:sldMk cId="2755465223" sldId="266"/>
        </pc:sldMkLst>
        <pc:spChg chg="add mod ord">
          <ac:chgData name="juned shah" userId="f07c624b5dd8b873" providerId="Windows Live" clId="Web-{4408D185-8AF3-42A4-99DD-EA64C179E6DC}" dt="2022-07-15T14:39:47.824" v="114" actId="14100"/>
          <ac:spMkLst>
            <pc:docMk/>
            <pc:sldMk cId="2755465223" sldId="266"/>
            <ac:spMk id="2" creationId="{7A0B3844-5C17-3119-0E78-5F04C08E92E6}"/>
          </ac:spMkLst>
        </pc:spChg>
        <pc:spChg chg="add">
          <ac:chgData name="juned shah" userId="f07c624b5dd8b873" providerId="Windows Live" clId="Web-{4408D185-8AF3-42A4-99DD-EA64C179E6DC}" dt="2022-07-15T14:39:22.667" v="106"/>
          <ac:spMkLst>
            <pc:docMk/>
            <pc:sldMk cId="2755465223" sldId="266"/>
            <ac:spMk id="8" creationId="{0CABCAE3-64FC-4149-819F-2C1812824154}"/>
          </ac:spMkLst>
        </pc:spChg>
        <pc:spChg chg="add">
          <ac:chgData name="juned shah" userId="f07c624b5dd8b873" providerId="Windows Live" clId="Web-{4408D185-8AF3-42A4-99DD-EA64C179E6DC}" dt="2022-07-15T14:39:22.667" v="106"/>
          <ac:spMkLst>
            <pc:docMk/>
            <pc:sldMk cId="2755465223" sldId="266"/>
            <ac:spMk id="16" creationId="{1669046F-5838-4C7A-BBE8-A77F40FD9C7F}"/>
          </ac:spMkLst>
        </pc:spChg>
        <pc:spChg chg="add">
          <ac:chgData name="juned shah" userId="f07c624b5dd8b873" providerId="Windows Live" clId="Web-{4408D185-8AF3-42A4-99DD-EA64C179E6DC}" dt="2022-07-15T14:39:22.667" v="106"/>
          <ac:spMkLst>
            <pc:docMk/>
            <pc:sldMk cId="2755465223" sldId="266"/>
            <ac:spMk id="18" creationId="{2D5E6CDB-92ED-43A1-9491-C46E2C8E9956}"/>
          </ac:spMkLst>
        </pc:spChg>
        <pc:spChg chg="add">
          <ac:chgData name="juned shah" userId="f07c624b5dd8b873" providerId="Windows Live" clId="Web-{4408D185-8AF3-42A4-99DD-EA64C179E6DC}" dt="2022-07-15T14:39:22.667" v="106"/>
          <ac:spMkLst>
            <pc:docMk/>
            <pc:sldMk cId="2755465223" sldId="266"/>
            <ac:spMk id="24" creationId="{23B9DAF8-7DB4-40CB-85F8-7E02F95C6CA7}"/>
          </ac:spMkLst>
        </pc:spChg>
        <pc:grpChg chg="add">
          <ac:chgData name="juned shah" userId="f07c624b5dd8b873" providerId="Windows Live" clId="Web-{4408D185-8AF3-42A4-99DD-EA64C179E6DC}" dt="2022-07-15T14:39:22.667" v="106"/>
          <ac:grpSpMkLst>
            <pc:docMk/>
            <pc:sldMk cId="2755465223" sldId="266"/>
            <ac:grpSpMk id="20" creationId="{EBB966BC-DC49-4138-8DEF-B1CD13033926}"/>
          </ac:grpSpMkLst>
        </pc:grpChg>
        <pc:picChg chg="add mod">
          <ac:chgData name="juned shah" userId="f07c624b5dd8b873" providerId="Windows Live" clId="Web-{4408D185-8AF3-42A4-99DD-EA64C179E6DC}" dt="2022-07-15T14:39:22.667" v="106"/>
          <ac:picMkLst>
            <pc:docMk/>
            <pc:sldMk cId="2755465223" sldId="266"/>
            <ac:picMk id="3" creationId="{D8ADC17A-393F-FDFC-7DBD-3D9502C7B8CB}"/>
          </ac:picMkLst>
        </pc:picChg>
        <pc:picChg chg="add">
          <ac:chgData name="juned shah" userId="f07c624b5dd8b873" providerId="Windows Live" clId="Web-{4408D185-8AF3-42A4-99DD-EA64C179E6DC}" dt="2022-07-15T14:39:22.667" v="106"/>
          <ac:picMkLst>
            <pc:docMk/>
            <pc:sldMk cId="2755465223" sldId="266"/>
            <ac:picMk id="10" creationId="{012FDCFE-9AD2-4D8A-8CBF-B3AA37EBF6DD}"/>
          </ac:picMkLst>
        </pc:picChg>
        <pc:picChg chg="add">
          <ac:chgData name="juned shah" userId="f07c624b5dd8b873" providerId="Windows Live" clId="Web-{4408D185-8AF3-42A4-99DD-EA64C179E6DC}" dt="2022-07-15T14:39:22.667" v="106"/>
          <ac:picMkLst>
            <pc:docMk/>
            <pc:sldMk cId="2755465223" sldId="266"/>
            <ac:picMk id="28" creationId="{7EFCF05C-6070-460B-8E60-12BE3EFD19F0}"/>
          </ac:picMkLst>
        </pc:picChg>
        <pc:cxnChg chg="add">
          <ac:chgData name="juned shah" userId="f07c624b5dd8b873" providerId="Windows Live" clId="Web-{4408D185-8AF3-42A4-99DD-EA64C179E6DC}" dt="2022-07-15T14:39:22.667" v="106"/>
          <ac:cxnSpMkLst>
            <pc:docMk/>
            <pc:sldMk cId="2755465223" sldId="266"/>
            <ac:cxnSpMk id="12" creationId="{FBD463FC-4CA8-4FF4-85A3-AF9F4B98D210}"/>
          </ac:cxnSpMkLst>
        </pc:cxnChg>
        <pc:cxnChg chg="add">
          <ac:chgData name="juned shah" userId="f07c624b5dd8b873" providerId="Windows Live" clId="Web-{4408D185-8AF3-42A4-99DD-EA64C179E6DC}" dt="2022-07-15T14:39:22.667" v="106"/>
          <ac:cxnSpMkLst>
            <pc:docMk/>
            <pc:sldMk cId="2755465223" sldId="266"/>
            <ac:cxnSpMk id="14" creationId="{A56012FD-74A8-4C91-B318-435CF2B71927}"/>
          </ac:cxnSpMkLst>
        </pc:cxnChg>
        <pc:cxnChg chg="add">
          <ac:chgData name="juned shah" userId="f07c624b5dd8b873" providerId="Windows Live" clId="Web-{4408D185-8AF3-42A4-99DD-EA64C179E6DC}" dt="2022-07-15T14:39:22.667" v="106"/>
          <ac:cxnSpMkLst>
            <pc:docMk/>
            <pc:sldMk cId="2755465223" sldId="266"/>
            <ac:cxnSpMk id="26" creationId="{606AED2C-61BA-485C-9DD4-B23B6280F9D8}"/>
          </ac:cxnSpMkLst>
        </pc:cxnChg>
        <pc:cxnChg chg="add">
          <ac:chgData name="juned shah" userId="f07c624b5dd8b873" providerId="Windows Live" clId="Web-{4408D185-8AF3-42A4-99DD-EA64C179E6DC}" dt="2022-07-15T14:39:22.667" v="106"/>
          <ac:cxnSpMkLst>
            <pc:docMk/>
            <pc:sldMk cId="2755465223" sldId="266"/>
            <ac:cxnSpMk id="30" creationId="{CFD731F1-726F-453E-9516-3058095DE995}"/>
          </ac:cxnSpMkLst>
        </pc:cxnChg>
      </pc:sldChg>
      <pc:sldChg chg="addSp modSp new mod setBg setClrOvrMap">
        <pc:chgData name="juned shah" userId="f07c624b5dd8b873" providerId="Windows Live" clId="Web-{4408D185-8AF3-42A4-99DD-EA64C179E6DC}" dt="2022-07-15T14:40:47.841" v="138" actId="14100"/>
        <pc:sldMkLst>
          <pc:docMk/>
          <pc:sldMk cId="3054334485" sldId="267"/>
        </pc:sldMkLst>
        <pc:spChg chg="add mod">
          <ac:chgData name="juned shah" userId="f07c624b5dd8b873" providerId="Windows Live" clId="Web-{4408D185-8AF3-42A4-99DD-EA64C179E6DC}" dt="2022-07-15T14:40:47.841" v="138" actId="14100"/>
          <ac:spMkLst>
            <pc:docMk/>
            <pc:sldMk cId="3054334485" sldId="267"/>
            <ac:spMk id="2" creationId="{6AFDFA00-EC58-D4A1-B0F9-D77396362C35}"/>
          </ac:spMkLst>
        </pc:spChg>
        <pc:spChg chg="add">
          <ac:chgData name="juned shah" userId="f07c624b5dd8b873" providerId="Windows Live" clId="Web-{4408D185-8AF3-42A4-99DD-EA64C179E6DC}" dt="2022-07-15T14:40:37.638" v="132"/>
          <ac:spMkLst>
            <pc:docMk/>
            <pc:sldMk cId="3054334485" sldId="267"/>
            <ac:spMk id="8" creationId="{1CE580D1-F917-4567-AFB4-99AA9B52ADF0}"/>
          </ac:spMkLst>
        </pc:spChg>
        <pc:spChg chg="add">
          <ac:chgData name="juned shah" userId="f07c624b5dd8b873" providerId="Windows Live" clId="Web-{4408D185-8AF3-42A4-99DD-EA64C179E6DC}" dt="2022-07-15T14:40:37.638" v="132"/>
          <ac:spMkLst>
            <pc:docMk/>
            <pc:sldMk cId="3054334485" sldId="267"/>
            <ac:spMk id="16" creationId="{C6870151-9189-4C3A-8379-EF3D95827A0A}"/>
          </ac:spMkLst>
        </pc:spChg>
        <pc:spChg chg="add">
          <ac:chgData name="juned shah" userId="f07c624b5dd8b873" providerId="Windows Live" clId="Web-{4408D185-8AF3-42A4-99DD-EA64C179E6DC}" dt="2022-07-15T14:40:37.638" v="132"/>
          <ac:spMkLst>
            <pc:docMk/>
            <pc:sldMk cId="3054334485" sldId="267"/>
            <ac:spMk id="18" creationId="{123EA69C-102A-4DD0-9547-05DCD271D159}"/>
          </ac:spMkLst>
        </pc:spChg>
        <pc:spChg chg="add">
          <ac:chgData name="juned shah" userId="f07c624b5dd8b873" providerId="Windows Live" clId="Web-{4408D185-8AF3-42A4-99DD-EA64C179E6DC}" dt="2022-07-15T14:40:37.638" v="132"/>
          <ac:spMkLst>
            <pc:docMk/>
            <pc:sldMk cId="3054334485" sldId="267"/>
            <ac:spMk id="20" creationId="{6A862265-5CA3-4C40-8582-7534C3B03C2A}"/>
          </ac:spMkLst>
        </pc:spChg>
        <pc:spChg chg="add">
          <ac:chgData name="juned shah" userId="f07c624b5dd8b873" providerId="Windows Live" clId="Web-{4408D185-8AF3-42A4-99DD-EA64C179E6DC}" dt="2022-07-15T14:40:37.638" v="132"/>
          <ac:spMkLst>
            <pc:docMk/>
            <pc:sldMk cId="3054334485" sldId="267"/>
            <ac:spMk id="22" creationId="{600EF80B-0391-4082-9AF5-F15B091B4CE9}"/>
          </ac:spMkLst>
        </pc:spChg>
        <pc:spChg chg="add">
          <ac:chgData name="juned shah" userId="f07c624b5dd8b873" providerId="Windows Live" clId="Web-{4408D185-8AF3-42A4-99DD-EA64C179E6DC}" dt="2022-07-15T14:40:37.638" v="132"/>
          <ac:spMkLst>
            <pc:docMk/>
            <pc:sldMk cId="3054334485" sldId="267"/>
            <ac:spMk id="26" creationId="{3FBF03E8-C602-4192-9C52-F84B29FDCC88}"/>
          </ac:spMkLst>
        </pc:spChg>
        <pc:picChg chg="add">
          <ac:chgData name="juned shah" userId="f07c624b5dd8b873" providerId="Windows Live" clId="Web-{4408D185-8AF3-42A4-99DD-EA64C179E6DC}" dt="2022-07-15T14:40:37.638" v="132"/>
          <ac:picMkLst>
            <pc:docMk/>
            <pc:sldMk cId="3054334485" sldId="267"/>
            <ac:picMk id="4" creationId="{6193BA11-758D-54D7-B0F9-AB50624D71EF}"/>
          </ac:picMkLst>
        </pc:picChg>
        <pc:picChg chg="add">
          <ac:chgData name="juned shah" userId="f07c624b5dd8b873" providerId="Windows Live" clId="Web-{4408D185-8AF3-42A4-99DD-EA64C179E6DC}" dt="2022-07-15T14:40:37.638" v="132"/>
          <ac:picMkLst>
            <pc:docMk/>
            <pc:sldMk cId="3054334485" sldId="267"/>
            <ac:picMk id="10" creationId="{1F5620B8-A2D8-4568-B566-F0453A0D9167}"/>
          </ac:picMkLst>
        </pc:picChg>
        <pc:cxnChg chg="add">
          <ac:chgData name="juned shah" userId="f07c624b5dd8b873" providerId="Windows Live" clId="Web-{4408D185-8AF3-42A4-99DD-EA64C179E6DC}" dt="2022-07-15T14:40:37.638" v="132"/>
          <ac:cxnSpMkLst>
            <pc:docMk/>
            <pc:sldMk cId="3054334485" sldId="267"/>
            <ac:cxnSpMk id="12" creationId="{1C7D2BA4-4B7A-4596-8BCC-5CF715423894}"/>
          </ac:cxnSpMkLst>
        </pc:cxnChg>
        <pc:cxnChg chg="add">
          <ac:chgData name="juned shah" userId="f07c624b5dd8b873" providerId="Windows Live" clId="Web-{4408D185-8AF3-42A4-99DD-EA64C179E6DC}" dt="2022-07-15T14:40:37.638" v="132"/>
          <ac:cxnSpMkLst>
            <pc:docMk/>
            <pc:sldMk cId="3054334485" sldId="267"/>
            <ac:cxnSpMk id="14" creationId="{C9D4B225-18E9-4C5B-94D8-2ABE6D161E4A}"/>
          </ac:cxnSpMkLst>
        </pc:cxnChg>
        <pc:cxnChg chg="add">
          <ac:chgData name="juned shah" userId="f07c624b5dd8b873" providerId="Windows Live" clId="Web-{4408D185-8AF3-42A4-99DD-EA64C179E6DC}" dt="2022-07-15T14:40:37.638" v="132"/>
          <ac:cxnSpMkLst>
            <pc:docMk/>
            <pc:sldMk cId="3054334485" sldId="267"/>
            <ac:cxnSpMk id="24" creationId="{D33AC32D-5F44-45F7-A0BD-7C11A86BED57}"/>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7/15/2022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7/15/2022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ciencedirect.com/topics/engineering/lagrange" TargetMode="External"/><Relationship Id="rId2" Type="http://schemas.openxmlformats.org/officeDocument/2006/relationships/hyperlink" Target="https://www.sciencedirect.com/topics/physics-and-astronomy/operators-mathematics" TargetMode="External"/><Relationship Id="rId1" Type="http://schemas.openxmlformats.org/officeDocument/2006/relationships/slideLayout" Target="../slideLayouts/slideLayout7.xml"/><Relationship Id="rId4" Type="http://schemas.openxmlformats.org/officeDocument/2006/relationships/hyperlink" Target="https://www.sciencedirect.com/topics/mathematics/interpolation-polynomia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hyperlink" Target="https://dmpeli.math.mcmaster.ca/Matlab/Math4Q3/Lecture3-1/Figure3-1a.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NUMERICAL DIFFERENTIATION</a:t>
            </a:r>
          </a:p>
        </p:txBody>
      </p:sp>
      <p:sp>
        <p:nvSpPr>
          <p:cNvPr id="3" name="Subtitle 2"/>
          <p:cNvSpPr>
            <a:spLocks noGrp="1"/>
          </p:cNvSpPr>
          <p:nvPr>
            <p:ph type="subTitle" idx="1"/>
          </p:nvPr>
        </p:nvSpPr>
        <p:spPr/>
        <p:txBody>
          <a:bodyPr vert="horz" lIns="91440" tIns="91440" rIns="91440" bIns="91440" rtlCol="0" anchor="t">
            <a:normAutofit/>
          </a:bodyPr>
          <a:lstStyle/>
          <a:p>
            <a:r>
              <a:rPr lang="en-US" dirty="0"/>
              <a:t>CHAPTER 4</a:t>
            </a:r>
          </a:p>
        </p:txBody>
      </p:sp>
    </p:spTree>
    <p:extLst>
      <p:ext uri="{BB962C8B-B14F-4D97-AF65-F5344CB8AC3E}">
        <p14:creationId xmlns:p14="http://schemas.microsoft.com/office/powerpoint/2010/main" val="128632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CA1FE-3026-5964-664E-5CDC4FEBF0D7}"/>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39134CD-FC1A-0E77-FFBE-6E87D3019040}"/>
              </a:ext>
            </a:extLst>
          </p:cNvPr>
          <p:cNvSpPr>
            <a:spLocks noGrp="1"/>
          </p:cNvSpPr>
          <p:nvPr>
            <p:ph idx="1"/>
          </p:nvPr>
        </p:nvSpPr>
        <p:spPr/>
        <p:txBody>
          <a:bodyPr/>
          <a:lstStyle/>
          <a:p>
            <a:r>
              <a:rPr lang="en-US" sz="3200" dirty="0">
                <a:ea typeface="+mn-lt"/>
                <a:cs typeface="+mn-lt"/>
              </a:rPr>
              <a:t>Numerical differentiation is </a:t>
            </a:r>
            <a:r>
              <a:rPr lang="en-US" sz="3200" b="1" dirty="0">
                <a:ea typeface="+mn-lt"/>
                <a:cs typeface="+mn-lt"/>
              </a:rPr>
              <a:t>the process of finding the numerical value of a derivative of a given function at a given point</a:t>
            </a:r>
            <a:r>
              <a:rPr lang="en-US" sz="3200" dirty="0">
                <a:ea typeface="+mn-lt"/>
                <a:cs typeface="+mn-lt"/>
              </a:rPr>
              <a:t>. In general, numerical differentiation is more difficult than numerical integration.</a:t>
            </a:r>
            <a:endParaRPr lang="en-US" sz="3200"/>
          </a:p>
        </p:txBody>
      </p:sp>
    </p:spTree>
    <p:extLst>
      <p:ext uri="{BB962C8B-B14F-4D97-AF65-F5344CB8AC3E}">
        <p14:creationId xmlns:p14="http://schemas.microsoft.com/office/powerpoint/2010/main" val="3396465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F37D30-32B2-D5EF-7533-3127243BF1F0}"/>
              </a:ext>
            </a:extLst>
          </p:cNvPr>
          <p:cNvSpPr txBox="1"/>
          <p:nvPr/>
        </p:nvSpPr>
        <p:spPr>
          <a:xfrm>
            <a:off x="390526" y="-14287"/>
            <a:ext cx="11494291"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mn-lt"/>
                <a:cs typeface="+mn-lt"/>
              </a:rPr>
              <a:t>Numerical differentiation involves the computation of a derivative of a function </a:t>
            </a:r>
            <a:r>
              <a:rPr lang="en-US" sz="2800" i="1" dirty="0">
                <a:ea typeface="+mn-lt"/>
                <a:cs typeface="+mn-lt"/>
              </a:rPr>
              <a:t>f</a:t>
            </a:r>
            <a:r>
              <a:rPr lang="en-US" sz="2800" dirty="0">
                <a:ea typeface="+mn-lt"/>
                <a:cs typeface="+mn-lt"/>
              </a:rPr>
              <a:t> from given values </a:t>
            </a:r>
            <a:r>
              <a:rPr lang="en-US" sz="2800" dirty="0" err="1">
                <a:ea typeface="+mn-lt"/>
                <a:cs typeface="+mn-lt"/>
              </a:rPr>
              <a:t>of </a:t>
            </a:r>
            <a:r>
              <a:rPr lang="en-US" sz="2800" i="1" dirty="0" err="1">
                <a:ea typeface="+mn-lt"/>
                <a:cs typeface="+mn-lt"/>
              </a:rPr>
              <a:t>f</a:t>
            </a:r>
            <a:r>
              <a:rPr lang="en-US" sz="2800" dirty="0">
                <a:ea typeface="+mn-lt"/>
                <a:cs typeface="+mn-lt"/>
              </a:rPr>
              <a:t>. Such formulas are basic to the numerical solution of </a:t>
            </a:r>
            <a:r>
              <a:rPr lang="en-US" sz="2800" u="sng" dirty="0">
                <a:ea typeface="+mn-lt"/>
                <a:cs typeface="+mn-lt"/>
                <a:hlinkClick r:id="rId2"/>
              </a:rPr>
              <a:t>differential equations</a:t>
            </a:r>
            <a:r>
              <a:rPr lang="en-US" sz="2800" dirty="0">
                <a:ea typeface="+mn-lt"/>
                <a:cs typeface="+mn-lt"/>
              </a:rPr>
              <a:t>.</a:t>
            </a:r>
            <a:endParaRPr lang="en-US" sz="2800" dirty="0"/>
          </a:p>
          <a:p>
            <a:r>
              <a:rPr lang="en-US" sz="2800" dirty="0">
                <a:ea typeface="+mn-lt"/>
                <a:cs typeface="+mn-lt"/>
              </a:rPr>
              <a:t>Defining fj′=f′(</a:t>
            </a:r>
            <a:r>
              <a:rPr lang="en-US" sz="2800" dirty="0" err="1">
                <a:ea typeface="+mn-lt"/>
                <a:cs typeface="+mn-lt"/>
              </a:rPr>
              <a:t>xj</a:t>
            </a:r>
            <a:r>
              <a:rPr lang="en-US" sz="2800" dirty="0">
                <a:ea typeface="+mn-lt"/>
                <a:cs typeface="+mn-lt"/>
              </a:rPr>
              <a:t>),fj″=f″(</a:t>
            </a:r>
            <a:r>
              <a:rPr lang="en-US" sz="2800" dirty="0" err="1">
                <a:ea typeface="+mn-lt"/>
                <a:cs typeface="+mn-lt"/>
              </a:rPr>
              <a:t>xj</a:t>
            </a:r>
            <a:r>
              <a:rPr lang="en-US" sz="2800" dirty="0">
                <a:ea typeface="+mn-lt"/>
                <a:cs typeface="+mn-lt"/>
              </a:rPr>
              <a:t>), where f′(x)=limh→0⁡f(</a:t>
            </a:r>
            <a:r>
              <a:rPr lang="en-US" sz="2800" dirty="0" err="1">
                <a:ea typeface="+mn-lt"/>
                <a:cs typeface="+mn-lt"/>
              </a:rPr>
              <a:t>x+h</a:t>
            </a:r>
            <a:r>
              <a:rPr lang="en-US" sz="2800" dirty="0">
                <a:ea typeface="+mn-lt"/>
                <a:cs typeface="+mn-lt"/>
              </a:rPr>
              <a:t>)−f(x)h, one obtains the relations</a:t>
            </a:r>
            <a:endParaRPr lang="en-US" sz="2800" dirty="0"/>
          </a:p>
          <a:p>
            <a:r>
              <a:rPr lang="en-US" sz="2800" dirty="0">
                <a:ea typeface="+mn-lt"/>
                <a:cs typeface="+mn-lt"/>
              </a:rPr>
              <a:t>f1/2′≈δf1/2h=f1−f0h</a:t>
            </a:r>
            <a:endParaRPr lang="en-US" sz="2800" dirty="0"/>
          </a:p>
          <a:p>
            <a:r>
              <a:rPr lang="en-US" sz="2800" dirty="0">
                <a:ea typeface="+mn-lt"/>
                <a:cs typeface="+mn-lt"/>
              </a:rPr>
              <a:t>and</a:t>
            </a:r>
            <a:endParaRPr lang="en-US" sz="2800" dirty="0"/>
          </a:p>
          <a:p>
            <a:r>
              <a:rPr lang="en-US" sz="2800" dirty="0">
                <a:ea typeface="+mn-lt"/>
                <a:cs typeface="+mn-lt"/>
              </a:rPr>
              <a:t>f1″≈δ2f1h2=f2−2f1+f0h2.</a:t>
            </a:r>
            <a:endParaRPr lang="en-US" sz="2800" dirty="0"/>
          </a:p>
          <a:p>
            <a:r>
              <a:rPr lang="en-US" sz="2800" dirty="0">
                <a:ea typeface="+mn-lt"/>
                <a:cs typeface="+mn-lt"/>
              </a:rPr>
              <a:t>More accurate approximations can be obtained by differentiating suitable </a:t>
            </a:r>
            <a:r>
              <a:rPr lang="en-US" sz="2800" u="sng" dirty="0">
                <a:ea typeface="+mn-lt"/>
                <a:cs typeface="+mn-lt"/>
                <a:hlinkClick r:id="rId3"/>
              </a:rPr>
              <a:t>Lagrange</a:t>
            </a:r>
            <a:r>
              <a:rPr lang="en-US" sz="2800" dirty="0">
                <a:ea typeface="+mn-lt"/>
                <a:cs typeface="+mn-lt"/>
              </a:rPr>
              <a:t> interpolation polynomials. For example, given the Lagrange </a:t>
            </a:r>
            <a:r>
              <a:rPr lang="en-US" sz="2800" u="sng" dirty="0">
                <a:ea typeface="+mn-lt"/>
                <a:cs typeface="+mn-lt"/>
                <a:hlinkClick r:id="rId4"/>
              </a:rPr>
              <a:t>interpolation polynomial</a:t>
            </a:r>
            <a:r>
              <a:rPr lang="en-US" sz="2800" dirty="0">
                <a:ea typeface="+mn-lt"/>
                <a:cs typeface="+mn-lt"/>
              </a:rPr>
              <a:t> as before,</a:t>
            </a:r>
          </a:p>
          <a:p>
            <a:r>
              <a:rPr lang="en-US" sz="2800" dirty="0">
                <a:ea typeface="+mn-lt"/>
                <a:cs typeface="+mn-lt"/>
              </a:rPr>
              <a:t>p2(x)=(x−x1)(x−x2)2h2f0−(x−x0)(x−x2)h2f1+(x−x0)(x−x1)2h2f2,</a:t>
            </a:r>
            <a:endParaRPr lang="en-US" dirty="0"/>
          </a:p>
          <a:p>
            <a:r>
              <a:rPr lang="en-US" sz="2800" dirty="0">
                <a:ea typeface="+mn-lt"/>
                <a:cs typeface="+mn-lt"/>
              </a:rPr>
              <a:t>where x1−x0=x2−x1=h, one obtains</a:t>
            </a:r>
            <a:endParaRPr lang="en-US" dirty="0"/>
          </a:p>
          <a:p>
            <a:r>
              <a:rPr lang="en-US" sz="2800" dirty="0">
                <a:ea typeface="+mn-lt"/>
                <a:cs typeface="+mn-lt"/>
              </a:rPr>
              <a:t>f′(x)≃p2′(x)=2x−x1−x22h2f0−2x−x0−x2h2f1+2x−x0−x12h2f2.</a:t>
            </a:r>
            <a:endParaRPr lang="en-US" dirty="0"/>
          </a:p>
          <a:p>
            <a:endParaRPr lang="en-US" sz="2800" dirty="0"/>
          </a:p>
        </p:txBody>
      </p:sp>
    </p:spTree>
    <p:extLst>
      <p:ext uri="{BB962C8B-B14F-4D97-AF65-F5344CB8AC3E}">
        <p14:creationId xmlns:p14="http://schemas.microsoft.com/office/powerpoint/2010/main" val="98577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659BEF-F8BB-2268-ECD9-4A4611B9FB2C}"/>
              </a:ext>
            </a:extLst>
          </p:cNvPr>
          <p:cNvSpPr txBox="1"/>
          <p:nvPr/>
        </p:nvSpPr>
        <p:spPr>
          <a:xfrm>
            <a:off x="116682" y="235743"/>
            <a:ext cx="11446666" cy="57246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Evaluating this expression at the points x0,x1,x2 yields the “three-point” formula:</a:t>
            </a:r>
            <a:endParaRPr lang="en-US" sz="2400">
              <a:ea typeface="+mn-lt"/>
              <a:cs typeface="+mn-lt"/>
            </a:endParaRPr>
          </a:p>
          <a:p>
            <a:r>
              <a:rPr lang="en-US" sz="2400" dirty="0"/>
              <a:t>f0′≈12h(−3f0+4f1−f2),f1′≈12h(−f0+f2),f2′≈12h(f0−4f1+3f2).</a:t>
            </a:r>
          </a:p>
          <a:p>
            <a:endParaRPr lang="en-US" sz="2400" dirty="0"/>
          </a:p>
          <a:p>
            <a:r>
              <a:rPr lang="en-US" sz="2400" dirty="0">
                <a:ea typeface="+mn-lt"/>
                <a:cs typeface="+mn-lt"/>
              </a:rPr>
              <a:t>Similarly, using the Lagrange interpolation polynomial p4(x) yields</a:t>
            </a:r>
            <a:endParaRPr lang="en-US" dirty="0"/>
          </a:p>
          <a:p>
            <a:r>
              <a:rPr lang="en-US" sz="2400" dirty="0">
                <a:ea typeface="+mn-lt"/>
                <a:cs typeface="+mn-lt"/>
              </a:rPr>
              <a:t>f2′≈112h(f0−8f1+8f3−f4).</a:t>
            </a:r>
            <a:endParaRPr lang="en-US" dirty="0"/>
          </a:p>
          <a:p>
            <a:endParaRPr lang="en-US" sz="2400" dirty="0"/>
          </a:p>
          <a:p>
            <a:endParaRPr lang="en-US" sz="2400" dirty="0"/>
          </a:p>
          <a:p>
            <a:endParaRPr lang="en-US" sz="2400" dirty="0"/>
          </a:p>
          <a:p>
            <a:r>
              <a:rPr lang="en-US" sz="2400" dirty="0"/>
              <a:t>NUMERICAL DIFFERENTIATION USING NEWTON'S FORWARD DIFFERENCE FORMULA:- </a:t>
            </a:r>
          </a:p>
          <a:p>
            <a:pPr algn="ctr"/>
            <a:endParaRPr lang="en-US" sz="2400" dirty="0"/>
          </a:p>
          <a:p>
            <a:br>
              <a:rPr lang="en-US" dirty="0"/>
            </a:br>
            <a:endParaRPr lang="en-US" dirty="0"/>
          </a:p>
          <a:p>
            <a:br>
              <a:rPr lang="en-US" sz="2400" dirty="0"/>
            </a:br>
            <a:endParaRPr lang="en-US" sz="2400">
              <a:ea typeface="+mn-lt"/>
              <a:cs typeface="+mn-lt"/>
            </a:endParaRPr>
          </a:p>
          <a:p>
            <a:pPr algn="l"/>
            <a:endParaRPr lang="en-US" dirty="0"/>
          </a:p>
        </p:txBody>
      </p:sp>
    </p:spTree>
    <p:extLst>
      <p:ext uri="{BB962C8B-B14F-4D97-AF65-F5344CB8AC3E}">
        <p14:creationId xmlns:p14="http://schemas.microsoft.com/office/powerpoint/2010/main" val="4079395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148CD5-C317-2D9C-13A6-C9B9A8052F8F}"/>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graphicFrame>
        <p:nvGraphicFramePr>
          <p:cNvPr id="4" name="Table 3">
            <a:extLst>
              <a:ext uri="{FF2B5EF4-FFF2-40B4-BE49-F238E27FC236}">
                <a16:creationId xmlns:a16="http://schemas.microsoft.com/office/drawing/2014/main" id="{14D2D1E7-1222-56F0-EEF4-2C02A6037E4E}"/>
              </a:ext>
            </a:extLst>
          </p:cNvPr>
          <p:cNvGraphicFramePr>
            <a:graphicFrameLocks noGrp="1"/>
          </p:cNvGraphicFramePr>
          <p:nvPr>
            <p:extLst>
              <p:ext uri="{D42A27DB-BD31-4B8C-83A1-F6EECF244321}">
                <p14:modId xmlns:p14="http://schemas.microsoft.com/office/powerpoint/2010/main" val="353971586"/>
              </p:ext>
            </p:extLst>
          </p:nvPr>
        </p:nvGraphicFramePr>
        <p:xfrm>
          <a:off x="688931" y="1805835"/>
          <a:ext cx="8987424" cy="3984310"/>
        </p:xfrm>
        <a:graphic>
          <a:graphicData uri="http://schemas.openxmlformats.org/drawingml/2006/table">
            <a:tbl>
              <a:tblPr firstRow="1" bandRow="1">
                <a:tableStyleId>{5C22544A-7EE6-4342-B048-85BDC9FD1C3A}</a:tableStyleId>
              </a:tblPr>
              <a:tblGrid>
                <a:gridCol w="8987424">
                  <a:extLst>
                    <a:ext uri="{9D8B030D-6E8A-4147-A177-3AD203B41FA5}">
                      <a16:colId xmlns:a16="http://schemas.microsoft.com/office/drawing/2014/main" val="4182312199"/>
                    </a:ext>
                  </a:extLst>
                </a:gridCol>
              </a:tblGrid>
              <a:tr h="1992155">
                <a:tc>
                  <a:txBody>
                    <a:bodyPr/>
                    <a:lstStyle/>
                    <a:p>
                      <a:r>
                        <a:rPr lang="en-US" dirty="0">
                          <a:effectLst/>
                        </a:rPr>
                        <a:t>1. For x=x0</a:t>
                      </a:r>
                      <a:br>
                        <a:rPr lang="en-US" dirty="0">
                          <a:effectLst/>
                        </a:rPr>
                      </a:br>
                      <a:r>
                        <a:rPr lang="en-US" dirty="0">
                          <a:effectLst/>
                        </a:rPr>
                        <a:t>[</a:t>
                      </a:r>
                      <a:r>
                        <a:rPr lang="en-US" dirty="0" err="1">
                          <a:effectLst/>
                        </a:rPr>
                        <a:t>dy</a:t>
                      </a:r>
                      <a:r>
                        <a:rPr lang="en-US" dirty="0">
                          <a:effectLst/>
                        </a:rPr>
                        <a:t>/dx]x=x0=1h⋅(</a:t>
                      </a:r>
                      <a:r>
                        <a:rPr lang="el-GR" dirty="0">
                          <a:effectLst/>
                        </a:rPr>
                        <a:t>Δ</a:t>
                      </a:r>
                      <a:r>
                        <a:rPr lang="en-US" dirty="0">
                          <a:effectLst/>
                        </a:rPr>
                        <a:t>Y0-12⋅</a:t>
                      </a:r>
                      <a:r>
                        <a:rPr lang="el-GR" dirty="0">
                          <a:effectLst/>
                        </a:rPr>
                        <a:t>Δ2</a:t>
                      </a:r>
                      <a:r>
                        <a:rPr lang="en-US" dirty="0">
                          <a:effectLst/>
                        </a:rPr>
                        <a:t>Y0+13⋅</a:t>
                      </a:r>
                      <a:r>
                        <a:rPr lang="el-GR" dirty="0">
                          <a:effectLst/>
                        </a:rPr>
                        <a:t>Δ3</a:t>
                      </a:r>
                      <a:r>
                        <a:rPr lang="en-US" dirty="0">
                          <a:effectLst/>
                        </a:rPr>
                        <a:t>Y0-14⋅</a:t>
                      </a:r>
                      <a:r>
                        <a:rPr lang="el-GR" dirty="0">
                          <a:effectLst/>
                        </a:rPr>
                        <a:t>Δ4</a:t>
                      </a:r>
                      <a:r>
                        <a:rPr lang="en-US" dirty="0">
                          <a:effectLst/>
                        </a:rPr>
                        <a:t>Y0+...)</a:t>
                      </a:r>
                      <a:br>
                        <a:rPr lang="en-US" dirty="0">
                          <a:effectLst/>
                        </a:rPr>
                      </a:br>
                      <a:r>
                        <a:rPr lang="en-US" dirty="0">
                          <a:effectLst/>
                        </a:rPr>
                        <a:t>[d2y/dx2]x=x0=1h2⋅(</a:t>
                      </a:r>
                      <a:r>
                        <a:rPr lang="el-GR" dirty="0">
                          <a:effectLst/>
                        </a:rPr>
                        <a:t>Δ2</a:t>
                      </a:r>
                      <a:r>
                        <a:rPr lang="en-US" dirty="0">
                          <a:effectLst/>
                        </a:rPr>
                        <a:t>Y0-</a:t>
                      </a:r>
                      <a:r>
                        <a:rPr lang="el-GR" dirty="0">
                          <a:effectLst/>
                        </a:rPr>
                        <a:t>Δ3</a:t>
                      </a:r>
                      <a:r>
                        <a:rPr lang="en-US" dirty="0">
                          <a:effectLst/>
                        </a:rPr>
                        <a:t>Y0+1112⋅</a:t>
                      </a:r>
                      <a:r>
                        <a:rPr lang="el-GR" dirty="0">
                          <a:effectLst/>
                        </a:rPr>
                        <a:t>Δ4</a:t>
                      </a:r>
                      <a:r>
                        <a:rPr lang="en-US" dirty="0">
                          <a:effectLst/>
                        </a:rPr>
                        <a:t>Y0+...)</a:t>
                      </a:r>
                    </a:p>
                  </a:txBody>
                  <a:tcPr marL="47625" marR="47625" marT="47625" marB="47625" anchor="ctr"/>
                </a:tc>
                <a:extLst>
                  <a:ext uri="{0D108BD9-81ED-4DB2-BD59-A6C34878D82A}">
                    <a16:rowId xmlns:a16="http://schemas.microsoft.com/office/drawing/2014/main" val="1551909769"/>
                  </a:ext>
                </a:extLst>
              </a:tr>
              <a:tr h="1992155">
                <a:tc>
                  <a:txBody>
                    <a:bodyPr/>
                    <a:lstStyle/>
                    <a:p>
                      <a:r>
                        <a:rPr lang="en-US" dirty="0">
                          <a:effectLst/>
                        </a:rPr>
                        <a:t>2. For any value of x</a:t>
                      </a:r>
                      <a:br>
                        <a:rPr lang="en-US" dirty="0">
                          <a:effectLst/>
                        </a:rPr>
                      </a:br>
                      <a:r>
                        <a:rPr lang="en-US" dirty="0">
                          <a:effectLst/>
                        </a:rPr>
                        <a:t>[</a:t>
                      </a:r>
                      <a:r>
                        <a:rPr lang="en-US" dirty="0" err="1">
                          <a:effectLst/>
                        </a:rPr>
                        <a:t>dy</a:t>
                      </a:r>
                      <a:r>
                        <a:rPr lang="en-US" dirty="0">
                          <a:effectLst/>
                        </a:rPr>
                        <a:t>/dx]=1h⋅(</a:t>
                      </a:r>
                      <a:r>
                        <a:rPr lang="el-GR" dirty="0">
                          <a:effectLst/>
                        </a:rPr>
                        <a:t>Δ</a:t>
                      </a:r>
                      <a:r>
                        <a:rPr lang="en-US" dirty="0">
                          <a:effectLst/>
                        </a:rPr>
                        <a:t>Y0+2t-12!⋅</a:t>
                      </a:r>
                      <a:r>
                        <a:rPr lang="el-GR" dirty="0">
                          <a:effectLst/>
                        </a:rPr>
                        <a:t>Δ2</a:t>
                      </a:r>
                      <a:r>
                        <a:rPr lang="en-US" dirty="0">
                          <a:effectLst/>
                        </a:rPr>
                        <a:t>Y0+3t2-6t+23!⋅</a:t>
                      </a:r>
                      <a:r>
                        <a:rPr lang="el-GR" dirty="0">
                          <a:effectLst/>
                        </a:rPr>
                        <a:t>Δ3</a:t>
                      </a:r>
                      <a:r>
                        <a:rPr lang="en-US" dirty="0">
                          <a:effectLst/>
                        </a:rPr>
                        <a:t>Y0+4t3-18t2+22t-64!⋅</a:t>
                      </a:r>
                      <a:r>
                        <a:rPr lang="el-GR" dirty="0">
                          <a:effectLst/>
                        </a:rPr>
                        <a:t>Δ4</a:t>
                      </a:r>
                      <a:r>
                        <a:rPr lang="en-US" dirty="0">
                          <a:effectLst/>
                        </a:rPr>
                        <a:t>Y0+...)</a:t>
                      </a:r>
                      <a:br>
                        <a:rPr lang="en-US" dirty="0">
                          <a:effectLst/>
                        </a:rPr>
                      </a:br>
                      <a:r>
                        <a:rPr lang="en-US" dirty="0">
                          <a:effectLst/>
                        </a:rPr>
                        <a:t>[d2y/dx2]=1h2⋅(</a:t>
                      </a:r>
                      <a:r>
                        <a:rPr lang="el-GR" dirty="0">
                          <a:effectLst/>
                        </a:rPr>
                        <a:t>Δ2</a:t>
                      </a:r>
                      <a:r>
                        <a:rPr lang="en-US" dirty="0">
                          <a:effectLst/>
                        </a:rPr>
                        <a:t>Y0+(t-1)⋅</a:t>
                      </a:r>
                      <a:r>
                        <a:rPr lang="el-GR" dirty="0">
                          <a:effectLst/>
                        </a:rPr>
                        <a:t>Δ3</a:t>
                      </a:r>
                      <a:r>
                        <a:rPr lang="en-US" dirty="0">
                          <a:effectLst/>
                        </a:rPr>
                        <a:t>Y0+12t2-36t+2224⋅</a:t>
                      </a:r>
                      <a:r>
                        <a:rPr lang="el-GR" dirty="0">
                          <a:effectLst/>
                        </a:rPr>
                        <a:t>Δ4</a:t>
                      </a:r>
                      <a:r>
                        <a:rPr lang="en-US" dirty="0">
                          <a:effectLst/>
                        </a:rPr>
                        <a:t>Y0+...)</a:t>
                      </a:r>
                    </a:p>
                  </a:txBody>
                  <a:tcPr marL="47625" marR="47625" marT="47625" marB="47625" anchor="ctr"/>
                </a:tc>
                <a:extLst>
                  <a:ext uri="{0D108BD9-81ED-4DB2-BD59-A6C34878D82A}">
                    <a16:rowId xmlns:a16="http://schemas.microsoft.com/office/drawing/2014/main" val="649522024"/>
                  </a:ext>
                </a:extLst>
              </a:tr>
            </a:tbl>
          </a:graphicData>
        </a:graphic>
      </p:graphicFrame>
      <p:sp>
        <p:nvSpPr>
          <p:cNvPr id="5" name="TextBox 4">
            <a:extLst>
              <a:ext uri="{FF2B5EF4-FFF2-40B4-BE49-F238E27FC236}">
                <a16:creationId xmlns:a16="http://schemas.microsoft.com/office/drawing/2014/main" id="{EA20C32A-4B2C-2B1C-3FA1-190779087421}"/>
              </a:ext>
            </a:extLst>
          </p:cNvPr>
          <p:cNvSpPr txBox="1"/>
          <p:nvPr/>
        </p:nvSpPr>
        <p:spPr>
          <a:xfrm>
            <a:off x="1237989" y="235907"/>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cs typeface="Arial"/>
              </a:rPr>
              <a:t> Formula &amp; Example-1 (table data)</a:t>
            </a:r>
            <a:br>
              <a:rPr lang="en-US">
                <a:latin typeface="Arial"/>
                <a:cs typeface="Arial"/>
              </a:rPr>
            </a:br>
            <a:br>
              <a:rPr lang="en-US">
                <a:latin typeface="Arial"/>
                <a:cs typeface="Arial"/>
              </a:rPr>
            </a:br>
            <a:r>
              <a:rPr lang="en-US" b="1">
                <a:latin typeface="Arial"/>
                <a:cs typeface="Arial"/>
              </a:rPr>
              <a:t>Formula</a:t>
            </a:r>
            <a:endParaRPr lang="en-US"/>
          </a:p>
        </p:txBody>
      </p:sp>
    </p:spTree>
    <p:extLst>
      <p:ext uri="{BB962C8B-B14F-4D97-AF65-F5344CB8AC3E}">
        <p14:creationId xmlns:p14="http://schemas.microsoft.com/office/powerpoint/2010/main" val="256641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09ED98-1C22-84EB-3D51-7ED13A85BE56}"/>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graphicFrame>
        <p:nvGraphicFramePr>
          <p:cNvPr id="4" name="Table 3">
            <a:extLst>
              <a:ext uri="{FF2B5EF4-FFF2-40B4-BE49-F238E27FC236}">
                <a16:creationId xmlns:a16="http://schemas.microsoft.com/office/drawing/2014/main" id="{B8F71007-DB88-3E47-FB4F-3EC922CB51CB}"/>
              </a:ext>
            </a:extLst>
          </p:cNvPr>
          <p:cNvGraphicFramePr>
            <a:graphicFrameLocks noGrp="1"/>
          </p:cNvGraphicFramePr>
          <p:nvPr>
            <p:extLst>
              <p:ext uri="{D42A27DB-BD31-4B8C-83A1-F6EECF244321}">
                <p14:modId xmlns:p14="http://schemas.microsoft.com/office/powerpoint/2010/main" val="840321998"/>
              </p:ext>
            </p:extLst>
          </p:nvPr>
        </p:nvGraphicFramePr>
        <p:xfrm>
          <a:off x="323589" y="3019659"/>
          <a:ext cx="11174260" cy="2217420"/>
        </p:xfrm>
        <a:graphic>
          <a:graphicData uri="http://schemas.openxmlformats.org/drawingml/2006/table">
            <a:tbl>
              <a:tblPr firstRow="1" bandRow="1">
                <a:tableStyleId>{5C22544A-7EE6-4342-B048-85BDC9FD1C3A}</a:tableStyleId>
              </a:tblPr>
              <a:tblGrid>
                <a:gridCol w="5587130">
                  <a:extLst>
                    <a:ext uri="{9D8B030D-6E8A-4147-A177-3AD203B41FA5}">
                      <a16:colId xmlns:a16="http://schemas.microsoft.com/office/drawing/2014/main" val="3487497306"/>
                    </a:ext>
                  </a:extLst>
                </a:gridCol>
                <a:gridCol w="5587130">
                  <a:extLst>
                    <a:ext uri="{9D8B030D-6E8A-4147-A177-3AD203B41FA5}">
                      <a16:colId xmlns:a16="http://schemas.microsoft.com/office/drawing/2014/main" val="2729855261"/>
                    </a:ext>
                  </a:extLst>
                </a:gridCol>
              </a:tblGrid>
              <a:tr h="0">
                <a:tc>
                  <a:txBody>
                    <a:bodyPr/>
                    <a:lstStyle/>
                    <a:p>
                      <a:r>
                        <a:rPr lang="en-US">
                          <a:effectLst/>
                        </a:rPr>
                        <a:t>x</a:t>
                      </a:r>
                    </a:p>
                  </a:txBody>
                  <a:tcPr marL="47625" marR="47625" marT="47625" marB="47625" anchor="ctr"/>
                </a:tc>
                <a:tc>
                  <a:txBody>
                    <a:bodyPr/>
                    <a:lstStyle/>
                    <a:p>
                      <a:r>
                        <a:rPr lang="en-US">
                          <a:effectLst/>
                        </a:rPr>
                        <a:t>f(x)</a:t>
                      </a:r>
                    </a:p>
                  </a:txBody>
                  <a:tcPr marL="47625" marR="47625" marT="47625" marB="47625" anchor="ctr"/>
                </a:tc>
                <a:extLst>
                  <a:ext uri="{0D108BD9-81ED-4DB2-BD59-A6C34878D82A}">
                    <a16:rowId xmlns:a16="http://schemas.microsoft.com/office/drawing/2014/main" val="1804992328"/>
                  </a:ext>
                </a:extLst>
              </a:tr>
              <a:tr h="0">
                <a:tc>
                  <a:txBody>
                    <a:bodyPr/>
                    <a:lstStyle/>
                    <a:p>
                      <a:r>
                        <a:rPr lang="en-US">
                          <a:effectLst/>
                        </a:rPr>
                        <a:t>0.0</a:t>
                      </a:r>
                    </a:p>
                  </a:txBody>
                  <a:tcPr marL="47625" marR="47625" marT="47625" marB="47625" anchor="ctr"/>
                </a:tc>
                <a:tc>
                  <a:txBody>
                    <a:bodyPr/>
                    <a:lstStyle/>
                    <a:p>
                      <a:r>
                        <a:rPr lang="en-US">
                          <a:effectLst/>
                        </a:rPr>
                        <a:t>1.0000</a:t>
                      </a:r>
                    </a:p>
                  </a:txBody>
                  <a:tcPr marL="47625" marR="47625" marT="47625" marB="47625" anchor="ctr"/>
                </a:tc>
                <a:extLst>
                  <a:ext uri="{0D108BD9-81ED-4DB2-BD59-A6C34878D82A}">
                    <a16:rowId xmlns:a16="http://schemas.microsoft.com/office/drawing/2014/main" val="2151774176"/>
                  </a:ext>
                </a:extLst>
              </a:tr>
              <a:tr h="0">
                <a:tc>
                  <a:txBody>
                    <a:bodyPr/>
                    <a:lstStyle/>
                    <a:p>
                      <a:r>
                        <a:rPr lang="en-US">
                          <a:effectLst/>
                        </a:rPr>
                        <a:t>0.1</a:t>
                      </a:r>
                    </a:p>
                  </a:txBody>
                  <a:tcPr marL="47625" marR="47625" marT="47625" marB="47625" anchor="ctr"/>
                </a:tc>
                <a:tc>
                  <a:txBody>
                    <a:bodyPr/>
                    <a:lstStyle/>
                    <a:p>
                      <a:r>
                        <a:rPr lang="en-US">
                          <a:effectLst/>
                        </a:rPr>
                        <a:t>0.9975</a:t>
                      </a:r>
                    </a:p>
                  </a:txBody>
                  <a:tcPr marL="47625" marR="47625" marT="47625" marB="47625" anchor="ctr"/>
                </a:tc>
                <a:extLst>
                  <a:ext uri="{0D108BD9-81ED-4DB2-BD59-A6C34878D82A}">
                    <a16:rowId xmlns:a16="http://schemas.microsoft.com/office/drawing/2014/main" val="155795403"/>
                  </a:ext>
                </a:extLst>
              </a:tr>
              <a:tr h="0">
                <a:tc>
                  <a:txBody>
                    <a:bodyPr/>
                    <a:lstStyle/>
                    <a:p>
                      <a:r>
                        <a:rPr lang="en-US">
                          <a:effectLst/>
                        </a:rPr>
                        <a:t>0.2</a:t>
                      </a:r>
                    </a:p>
                  </a:txBody>
                  <a:tcPr marL="47625" marR="47625" marT="47625" marB="47625" anchor="ctr"/>
                </a:tc>
                <a:tc>
                  <a:txBody>
                    <a:bodyPr/>
                    <a:lstStyle/>
                    <a:p>
                      <a:r>
                        <a:rPr lang="en-US">
                          <a:effectLst/>
                        </a:rPr>
                        <a:t>0.9900</a:t>
                      </a:r>
                    </a:p>
                  </a:txBody>
                  <a:tcPr marL="47625" marR="47625" marT="47625" marB="47625" anchor="ctr"/>
                </a:tc>
                <a:extLst>
                  <a:ext uri="{0D108BD9-81ED-4DB2-BD59-A6C34878D82A}">
                    <a16:rowId xmlns:a16="http://schemas.microsoft.com/office/drawing/2014/main" val="3290127174"/>
                  </a:ext>
                </a:extLst>
              </a:tr>
              <a:tr h="0">
                <a:tc>
                  <a:txBody>
                    <a:bodyPr/>
                    <a:lstStyle/>
                    <a:p>
                      <a:r>
                        <a:rPr lang="en-US">
                          <a:effectLst/>
                        </a:rPr>
                        <a:t>0.3</a:t>
                      </a:r>
                    </a:p>
                  </a:txBody>
                  <a:tcPr marL="47625" marR="47625" marT="47625" marB="47625" anchor="ctr"/>
                </a:tc>
                <a:tc>
                  <a:txBody>
                    <a:bodyPr/>
                    <a:lstStyle/>
                    <a:p>
                      <a:r>
                        <a:rPr lang="en-US">
                          <a:effectLst/>
                        </a:rPr>
                        <a:t>0.9776</a:t>
                      </a:r>
                    </a:p>
                  </a:txBody>
                  <a:tcPr marL="47625" marR="47625" marT="47625" marB="47625" anchor="ctr"/>
                </a:tc>
                <a:extLst>
                  <a:ext uri="{0D108BD9-81ED-4DB2-BD59-A6C34878D82A}">
                    <a16:rowId xmlns:a16="http://schemas.microsoft.com/office/drawing/2014/main" val="2380905647"/>
                  </a:ext>
                </a:extLst>
              </a:tr>
              <a:tr h="0">
                <a:tc>
                  <a:txBody>
                    <a:bodyPr/>
                    <a:lstStyle/>
                    <a:p>
                      <a:r>
                        <a:rPr lang="en-US">
                          <a:effectLst/>
                        </a:rPr>
                        <a:t>0.4</a:t>
                      </a:r>
                    </a:p>
                  </a:txBody>
                  <a:tcPr marL="47625" marR="47625" marT="47625" marB="47625" anchor="ctr"/>
                </a:tc>
                <a:tc>
                  <a:txBody>
                    <a:bodyPr/>
                    <a:lstStyle/>
                    <a:p>
                      <a:r>
                        <a:rPr lang="en-US">
                          <a:effectLst/>
                        </a:rPr>
                        <a:t>0.8604</a:t>
                      </a:r>
                    </a:p>
                  </a:txBody>
                  <a:tcPr marL="47625" marR="47625" marT="47625" marB="47625" anchor="ctr"/>
                </a:tc>
                <a:extLst>
                  <a:ext uri="{0D108BD9-81ED-4DB2-BD59-A6C34878D82A}">
                    <a16:rowId xmlns:a16="http://schemas.microsoft.com/office/drawing/2014/main" val="1629741645"/>
                  </a:ext>
                </a:extLst>
              </a:tr>
            </a:tbl>
          </a:graphicData>
        </a:graphic>
      </p:graphicFrame>
      <p:sp>
        <p:nvSpPr>
          <p:cNvPr id="5" name="TextBox 4">
            <a:extLst>
              <a:ext uri="{FF2B5EF4-FFF2-40B4-BE49-F238E27FC236}">
                <a16:creationId xmlns:a16="http://schemas.microsoft.com/office/drawing/2014/main" id="{20E422E4-5A01-7F53-1BD1-0B3CBF4758BC}"/>
              </a:ext>
            </a:extLst>
          </p:cNvPr>
          <p:cNvSpPr txBox="1"/>
          <p:nvPr/>
        </p:nvSpPr>
        <p:spPr>
          <a:xfrm>
            <a:off x="935278" y="851768"/>
            <a:ext cx="916278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cs typeface="Arial"/>
              </a:rPr>
              <a:t>Examples</a:t>
            </a:r>
            <a:br>
              <a:rPr lang="en-US"/>
            </a:br>
            <a:r>
              <a:rPr lang="en-US" b="1">
                <a:latin typeface="Arial"/>
                <a:cs typeface="Arial"/>
              </a:rPr>
              <a:t>1. Using Newton's forward/backward differentiation method to find solution</a:t>
            </a:r>
            <a:br>
              <a:rPr lang="en-US" b="1">
                <a:latin typeface="Arial"/>
                <a:cs typeface="Arial"/>
              </a:rPr>
            </a:br>
            <a:br>
              <a:rPr lang="en-US" b="1">
                <a:latin typeface="Arial"/>
                <a:cs typeface="Arial"/>
              </a:rPr>
            </a:br>
            <a:r>
              <a:rPr lang="en-US" b="1">
                <a:latin typeface="Arial"/>
                <a:cs typeface="Arial"/>
              </a:rPr>
              <a:t>x = 0</a:t>
            </a:r>
            <a:endParaRPr lang="en-US"/>
          </a:p>
        </p:txBody>
      </p:sp>
    </p:spTree>
    <p:extLst>
      <p:ext uri="{BB962C8B-B14F-4D97-AF65-F5344CB8AC3E}">
        <p14:creationId xmlns:p14="http://schemas.microsoft.com/office/powerpoint/2010/main" val="1457946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4C75E2B-CACA-478C-B26B-182AF87A1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50FF2874-547C-4D14-9E18-28B19002F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36CF827D-A163-47F7-BD87-34EB4FA7D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299D9A9-1DA8-433D-A9BC-FB48D93D4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extBox 1">
            <a:extLst>
              <a:ext uri="{FF2B5EF4-FFF2-40B4-BE49-F238E27FC236}">
                <a16:creationId xmlns:a16="http://schemas.microsoft.com/office/drawing/2014/main" id="{2FF554EE-C982-B305-8E27-6888FB6323E0}"/>
              </a:ext>
            </a:extLst>
          </p:cNvPr>
          <p:cNvSpPr txBox="1"/>
          <p:nvPr/>
        </p:nvSpPr>
        <p:spPr>
          <a:xfrm>
            <a:off x="1451579" y="804519"/>
            <a:ext cx="9603275" cy="104923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25000" lnSpcReduction="20000"/>
          </a:bodyPr>
          <a:lstStyle/>
          <a:p>
            <a:pPr defTabSz="914400">
              <a:lnSpc>
                <a:spcPct val="90000"/>
              </a:lnSpc>
              <a:spcBef>
                <a:spcPct val="0"/>
              </a:spcBef>
              <a:spcAft>
                <a:spcPts val="600"/>
              </a:spcAft>
            </a:pPr>
            <a:r>
              <a:rPr lang="en-US" sz="9600" cap="all" dirty="0">
                <a:latin typeface="+mj-lt"/>
                <a:ea typeface="+mj-ea"/>
                <a:cs typeface="+mj-cs"/>
              </a:rPr>
              <a:t>Solution:</a:t>
            </a:r>
            <a:br>
              <a:rPr lang="en-US" sz="9600" cap="all" dirty="0">
                <a:latin typeface="+mj-lt"/>
                <a:ea typeface="+mj-ea"/>
                <a:cs typeface="+mj-cs"/>
              </a:rPr>
            </a:br>
            <a:r>
              <a:rPr lang="en-US" sz="9600" cap="all" dirty="0">
                <a:latin typeface="+mj-lt"/>
                <a:ea typeface="+mj-ea"/>
                <a:cs typeface="+mj-cs"/>
              </a:rPr>
              <a:t>Numerical differentiation method to find solution.</a:t>
            </a:r>
            <a:br>
              <a:rPr lang="en-US" sz="9600" cap="all" dirty="0">
                <a:latin typeface="+mj-lt"/>
                <a:ea typeface="+mj-ea"/>
                <a:cs typeface="+mj-cs"/>
              </a:rPr>
            </a:br>
            <a:r>
              <a:rPr lang="en-US" sz="9600" cap="all" dirty="0">
                <a:latin typeface="+mj-lt"/>
                <a:ea typeface="+mj-ea"/>
                <a:cs typeface="+mj-cs"/>
              </a:rPr>
              <a:t>The value of table for X and Y</a:t>
            </a:r>
            <a:endParaRPr lang="en-US" sz="9600" cap="all">
              <a:latin typeface="+mj-lt"/>
              <a:ea typeface="+mj-ea"/>
              <a:cs typeface="+mj-cs"/>
            </a:endParaRPr>
          </a:p>
          <a:p>
            <a:pPr defTabSz="914400">
              <a:lnSpc>
                <a:spcPct val="90000"/>
              </a:lnSpc>
              <a:spcBef>
                <a:spcPct val="0"/>
              </a:spcBef>
              <a:spcAft>
                <a:spcPts val="600"/>
              </a:spcAft>
            </a:pPr>
            <a:endParaRPr lang="en-US" sz="9600" cap="all" dirty="0">
              <a:latin typeface="+mj-lt"/>
              <a:ea typeface="+mj-ea"/>
              <a:cs typeface="+mj-cs"/>
            </a:endParaRPr>
          </a:p>
          <a:p>
            <a:pPr defTabSz="914400">
              <a:lnSpc>
                <a:spcPct val="90000"/>
              </a:lnSpc>
              <a:spcBef>
                <a:spcPct val="0"/>
              </a:spcBef>
              <a:spcAft>
                <a:spcPts val="600"/>
              </a:spcAft>
            </a:pPr>
            <a:endParaRPr lang="en-US" sz="9600" cap="all" dirty="0">
              <a:latin typeface="+mj-lt"/>
              <a:ea typeface="+mj-ea"/>
              <a:cs typeface="+mj-cs"/>
            </a:endParaRPr>
          </a:p>
          <a:p>
            <a:pPr defTabSz="914400">
              <a:lnSpc>
                <a:spcPct val="90000"/>
              </a:lnSpc>
              <a:spcBef>
                <a:spcPct val="0"/>
              </a:spcBef>
              <a:spcAft>
                <a:spcPts val="600"/>
              </a:spcAft>
            </a:pPr>
            <a:endParaRPr lang="en-US" sz="800" cap="all">
              <a:latin typeface="+mj-lt"/>
              <a:ea typeface="+mj-ea"/>
              <a:cs typeface="+mj-cs"/>
            </a:endParaRPr>
          </a:p>
          <a:p>
            <a:pPr defTabSz="914400">
              <a:lnSpc>
                <a:spcPct val="90000"/>
              </a:lnSpc>
              <a:spcBef>
                <a:spcPct val="0"/>
              </a:spcBef>
              <a:spcAft>
                <a:spcPts val="600"/>
              </a:spcAft>
            </a:pPr>
            <a:endParaRPr lang="en-US" sz="800" cap="all">
              <a:latin typeface="+mj-lt"/>
              <a:ea typeface="+mj-ea"/>
              <a:cs typeface="+mj-cs"/>
            </a:endParaRPr>
          </a:p>
          <a:p>
            <a:pPr defTabSz="914400">
              <a:lnSpc>
                <a:spcPct val="90000"/>
              </a:lnSpc>
              <a:spcBef>
                <a:spcPct val="0"/>
              </a:spcBef>
              <a:spcAft>
                <a:spcPts val="600"/>
              </a:spcAft>
            </a:pPr>
            <a:br>
              <a:rPr lang="en-US" sz="800" cap="all" dirty="0">
                <a:latin typeface="+mj-lt"/>
                <a:ea typeface="+mj-ea"/>
                <a:cs typeface="+mj-cs"/>
              </a:rPr>
            </a:br>
            <a:br>
              <a:rPr lang="en-US" sz="800" cap="all" dirty="0">
                <a:latin typeface="+mj-lt"/>
                <a:ea typeface="+mj-ea"/>
                <a:cs typeface="+mj-cs"/>
              </a:rPr>
            </a:br>
            <a:endParaRPr lang="en-US" sz="800" cap="all">
              <a:latin typeface="+mj-lt"/>
              <a:ea typeface="+mj-ea"/>
              <a:cs typeface="+mj-cs"/>
            </a:endParaRPr>
          </a:p>
        </p:txBody>
      </p:sp>
      <p:graphicFrame>
        <p:nvGraphicFramePr>
          <p:cNvPr id="4" name="Table 3">
            <a:extLst>
              <a:ext uri="{FF2B5EF4-FFF2-40B4-BE49-F238E27FC236}">
                <a16:creationId xmlns:a16="http://schemas.microsoft.com/office/drawing/2014/main" id="{68232089-AB6F-EF0E-1C98-F0F8C1383BC1}"/>
              </a:ext>
            </a:extLst>
          </p:cNvPr>
          <p:cNvGraphicFramePr>
            <a:graphicFrameLocks noGrp="1"/>
          </p:cNvGraphicFramePr>
          <p:nvPr/>
        </p:nvGraphicFramePr>
        <p:xfrm>
          <a:off x="1451579" y="3302788"/>
          <a:ext cx="9603277" cy="876502"/>
        </p:xfrm>
        <a:graphic>
          <a:graphicData uri="http://schemas.openxmlformats.org/drawingml/2006/table">
            <a:tbl>
              <a:tblPr firstRow="1" bandRow="1">
                <a:tableStyleId>{8799B23B-EC83-4686-B30A-512413B5E67A}</a:tableStyleId>
              </a:tblPr>
              <a:tblGrid>
                <a:gridCol w="408345">
                  <a:extLst>
                    <a:ext uri="{9D8B030D-6E8A-4147-A177-3AD203B41FA5}">
                      <a16:colId xmlns:a16="http://schemas.microsoft.com/office/drawing/2014/main" val="3844039981"/>
                    </a:ext>
                  </a:extLst>
                </a:gridCol>
                <a:gridCol w="1091314">
                  <a:extLst>
                    <a:ext uri="{9D8B030D-6E8A-4147-A177-3AD203B41FA5}">
                      <a16:colId xmlns:a16="http://schemas.microsoft.com/office/drawing/2014/main" val="1663974812"/>
                    </a:ext>
                  </a:extLst>
                </a:gridCol>
                <a:gridCol w="2385362">
                  <a:extLst>
                    <a:ext uri="{9D8B030D-6E8A-4147-A177-3AD203B41FA5}">
                      <a16:colId xmlns:a16="http://schemas.microsoft.com/office/drawing/2014/main" val="896129151"/>
                    </a:ext>
                  </a:extLst>
                </a:gridCol>
                <a:gridCol w="1810230">
                  <a:extLst>
                    <a:ext uri="{9D8B030D-6E8A-4147-A177-3AD203B41FA5}">
                      <a16:colId xmlns:a16="http://schemas.microsoft.com/office/drawing/2014/main" val="4258492492"/>
                    </a:ext>
                  </a:extLst>
                </a:gridCol>
                <a:gridCol w="2385362">
                  <a:extLst>
                    <a:ext uri="{9D8B030D-6E8A-4147-A177-3AD203B41FA5}">
                      <a16:colId xmlns:a16="http://schemas.microsoft.com/office/drawing/2014/main" val="3053014291"/>
                    </a:ext>
                  </a:extLst>
                </a:gridCol>
                <a:gridCol w="1522664">
                  <a:extLst>
                    <a:ext uri="{9D8B030D-6E8A-4147-A177-3AD203B41FA5}">
                      <a16:colId xmlns:a16="http://schemas.microsoft.com/office/drawing/2014/main" val="1255200559"/>
                    </a:ext>
                  </a:extLst>
                </a:gridCol>
              </a:tblGrid>
              <a:tr h="438251">
                <a:tc>
                  <a:txBody>
                    <a:bodyPr/>
                    <a:lstStyle/>
                    <a:p>
                      <a:pPr algn="ctr"/>
                      <a:r>
                        <a:rPr lang="en-US" sz="2000"/>
                        <a:t>X</a:t>
                      </a:r>
                    </a:p>
                  </a:txBody>
                  <a:tcPr marL="43135" marR="43135" marT="43135" marB="43135" anchor="ctr"/>
                </a:tc>
                <a:tc>
                  <a:txBody>
                    <a:bodyPr/>
                    <a:lstStyle/>
                    <a:p>
                      <a:pPr algn="ctr"/>
                      <a:r>
                        <a:rPr lang="en-US" sz="2000"/>
                        <a:t> 0 </a:t>
                      </a:r>
                      <a:r>
                        <a:rPr lang="en-US" sz="2000">
                          <a:effectLst/>
                        </a:rPr>
                        <a:t>x0=0</a:t>
                      </a:r>
                      <a:endParaRPr lang="en-US" sz="2000"/>
                    </a:p>
                  </a:txBody>
                  <a:tcPr marL="43135" marR="43135" marT="43135" marB="43135" anchor="ctr"/>
                </a:tc>
                <a:tc>
                  <a:txBody>
                    <a:bodyPr/>
                    <a:lstStyle/>
                    <a:p>
                      <a:pPr algn="ctr"/>
                      <a:r>
                        <a:rPr lang="en-US" sz="2000"/>
                        <a:t> 0.1 </a:t>
                      </a:r>
                      <a:r>
                        <a:rPr lang="en-US" sz="2000">
                          <a:effectLst/>
                        </a:rPr>
                        <a:t>x1=0.1</a:t>
                      </a:r>
                      <a:endParaRPr lang="en-US" sz="2000"/>
                    </a:p>
                  </a:txBody>
                  <a:tcPr marL="43135" marR="43135" marT="43135" marB="43135" anchor="ctr"/>
                </a:tc>
                <a:tc>
                  <a:txBody>
                    <a:bodyPr/>
                    <a:lstStyle/>
                    <a:p>
                      <a:pPr algn="ctr"/>
                      <a:r>
                        <a:rPr lang="en-US" sz="2000"/>
                        <a:t> 0.2 </a:t>
                      </a:r>
                      <a:r>
                        <a:rPr lang="en-US" sz="2000">
                          <a:effectLst/>
                        </a:rPr>
                        <a:t>x2=0.2</a:t>
                      </a:r>
                      <a:endParaRPr lang="en-US" sz="2000"/>
                    </a:p>
                  </a:txBody>
                  <a:tcPr marL="43135" marR="43135" marT="43135" marB="43135" anchor="ctr"/>
                </a:tc>
                <a:tc>
                  <a:txBody>
                    <a:bodyPr/>
                    <a:lstStyle/>
                    <a:p>
                      <a:pPr algn="ctr"/>
                      <a:r>
                        <a:rPr lang="en-US" sz="2000"/>
                        <a:t> 0.3 </a:t>
                      </a:r>
                      <a:r>
                        <a:rPr lang="en-US" sz="2000">
                          <a:effectLst/>
                        </a:rPr>
                        <a:t>x3=0.3</a:t>
                      </a:r>
                      <a:endParaRPr lang="en-US" sz="2000"/>
                    </a:p>
                  </a:txBody>
                  <a:tcPr marL="43135" marR="43135" marT="43135" marB="43135" anchor="ctr"/>
                </a:tc>
                <a:tc>
                  <a:txBody>
                    <a:bodyPr/>
                    <a:lstStyle/>
                    <a:p>
                      <a:pPr algn="ctr"/>
                      <a:r>
                        <a:rPr lang="en-US" sz="2000"/>
                        <a:t> 0.4 </a:t>
                      </a:r>
                      <a:r>
                        <a:rPr lang="en-US" sz="2000">
                          <a:effectLst/>
                        </a:rPr>
                        <a:t>x4=0.4</a:t>
                      </a:r>
                      <a:endParaRPr lang="en-US" sz="2000"/>
                    </a:p>
                  </a:txBody>
                  <a:tcPr marL="43135" marR="43135" marT="43135" marB="43135" anchor="ctr"/>
                </a:tc>
                <a:extLst>
                  <a:ext uri="{0D108BD9-81ED-4DB2-BD59-A6C34878D82A}">
                    <a16:rowId xmlns:a16="http://schemas.microsoft.com/office/drawing/2014/main" val="869887373"/>
                  </a:ext>
                </a:extLst>
              </a:tr>
              <a:tr h="438251">
                <a:tc>
                  <a:txBody>
                    <a:bodyPr/>
                    <a:lstStyle/>
                    <a:p>
                      <a:pPr algn="ctr"/>
                      <a:r>
                        <a:rPr lang="en-US" sz="2000"/>
                        <a:t>Y</a:t>
                      </a:r>
                    </a:p>
                  </a:txBody>
                  <a:tcPr marL="43135" marR="43135" marT="43135" marB="43135" anchor="ctr"/>
                </a:tc>
                <a:tc>
                  <a:txBody>
                    <a:bodyPr/>
                    <a:lstStyle/>
                    <a:p>
                      <a:pPr algn="ctr"/>
                      <a:r>
                        <a:rPr lang="en-US" sz="2000"/>
                        <a:t> 1 </a:t>
                      </a:r>
                      <a:r>
                        <a:rPr lang="en-US" sz="2000">
                          <a:effectLst/>
                        </a:rPr>
                        <a:t>y0=1</a:t>
                      </a:r>
                      <a:endParaRPr lang="en-US" sz="2000"/>
                    </a:p>
                  </a:txBody>
                  <a:tcPr marL="43135" marR="43135" marT="43135" marB="43135" anchor="ctr"/>
                </a:tc>
                <a:tc>
                  <a:txBody>
                    <a:bodyPr/>
                    <a:lstStyle/>
                    <a:p>
                      <a:pPr algn="ctr"/>
                      <a:r>
                        <a:rPr lang="en-US" sz="2000"/>
                        <a:t> 0.9975 </a:t>
                      </a:r>
                      <a:r>
                        <a:rPr lang="en-US" sz="2000">
                          <a:effectLst/>
                        </a:rPr>
                        <a:t>y1=0.9975</a:t>
                      </a:r>
                      <a:endParaRPr lang="en-US" sz="2000"/>
                    </a:p>
                  </a:txBody>
                  <a:tcPr marL="43135" marR="43135" marT="43135" marB="43135" anchor="ctr"/>
                </a:tc>
                <a:tc>
                  <a:txBody>
                    <a:bodyPr/>
                    <a:lstStyle/>
                    <a:p>
                      <a:pPr algn="ctr"/>
                      <a:r>
                        <a:rPr lang="en-US" sz="2000"/>
                        <a:t> 0.99 </a:t>
                      </a:r>
                      <a:r>
                        <a:rPr lang="en-US" sz="2000">
                          <a:effectLst/>
                        </a:rPr>
                        <a:t>y2=0.99</a:t>
                      </a:r>
                      <a:endParaRPr lang="en-US" sz="2000"/>
                    </a:p>
                  </a:txBody>
                  <a:tcPr marL="43135" marR="43135" marT="43135" marB="43135" anchor="ctr"/>
                </a:tc>
                <a:tc>
                  <a:txBody>
                    <a:bodyPr/>
                    <a:lstStyle/>
                    <a:p>
                      <a:pPr algn="ctr"/>
                      <a:r>
                        <a:rPr lang="en-US" sz="2000"/>
                        <a:t> 0.9776 </a:t>
                      </a:r>
                      <a:r>
                        <a:rPr lang="en-US" sz="2000">
                          <a:effectLst/>
                        </a:rPr>
                        <a:t>y3=0.9776</a:t>
                      </a:r>
                      <a:endParaRPr lang="en-US" sz="2000"/>
                    </a:p>
                  </a:txBody>
                  <a:tcPr marL="43135" marR="43135" marT="43135" marB="43135" anchor="ctr"/>
                </a:tc>
                <a:tc>
                  <a:txBody>
                    <a:bodyPr/>
                    <a:lstStyle/>
                    <a:p>
                      <a:pPr algn="ctr"/>
                      <a:r>
                        <a:rPr lang="en-US" sz="2000"/>
                        <a:t> 0.8604 </a:t>
                      </a:r>
                    </a:p>
                  </a:txBody>
                  <a:tcPr marL="43135" marR="43135" marT="43135" marB="43135" anchor="ctr"/>
                </a:tc>
                <a:extLst>
                  <a:ext uri="{0D108BD9-81ED-4DB2-BD59-A6C34878D82A}">
                    <a16:rowId xmlns:a16="http://schemas.microsoft.com/office/drawing/2014/main" val="916223218"/>
                  </a:ext>
                </a:extLst>
              </a:tr>
            </a:tbl>
          </a:graphicData>
        </a:graphic>
      </p:graphicFrame>
    </p:spTree>
    <p:extLst>
      <p:ext uri="{BB962C8B-B14F-4D97-AF65-F5344CB8AC3E}">
        <p14:creationId xmlns:p14="http://schemas.microsoft.com/office/powerpoint/2010/main" val="95506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F060D6-3C10-159A-D06F-B1744CE0FDF7}"/>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graphicFrame>
        <p:nvGraphicFramePr>
          <p:cNvPr id="4" name="Table 3">
            <a:extLst>
              <a:ext uri="{FF2B5EF4-FFF2-40B4-BE49-F238E27FC236}">
                <a16:creationId xmlns:a16="http://schemas.microsoft.com/office/drawing/2014/main" id="{4268A359-6D49-87EA-A3C5-C9A30BD69759}"/>
              </a:ext>
            </a:extLst>
          </p:cNvPr>
          <p:cNvGraphicFramePr>
            <a:graphicFrameLocks noGrp="1"/>
          </p:cNvGraphicFramePr>
          <p:nvPr>
            <p:extLst>
              <p:ext uri="{D42A27DB-BD31-4B8C-83A1-F6EECF244321}">
                <p14:modId xmlns:p14="http://schemas.microsoft.com/office/powerpoint/2010/main" val="208728360"/>
              </p:ext>
            </p:extLst>
          </p:nvPr>
        </p:nvGraphicFramePr>
        <p:xfrm>
          <a:off x="-10438" y="52191"/>
          <a:ext cx="12176416" cy="11010641"/>
        </p:xfrm>
        <a:graphic>
          <a:graphicData uri="http://schemas.openxmlformats.org/drawingml/2006/table">
            <a:tbl>
              <a:tblPr firstRow="1" bandRow="1">
                <a:tableStyleId>{5C22544A-7EE6-4342-B048-85BDC9FD1C3A}</a:tableStyleId>
              </a:tblPr>
              <a:tblGrid>
                <a:gridCol w="1503259">
                  <a:extLst>
                    <a:ext uri="{9D8B030D-6E8A-4147-A177-3AD203B41FA5}">
                      <a16:colId xmlns:a16="http://schemas.microsoft.com/office/drawing/2014/main" val="3261102372"/>
                    </a:ext>
                  </a:extLst>
                </a:gridCol>
                <a:gridCol w="1503259">
                  <a:extLst>
                    <a:ext uri="{9D8B030D-6E8A-4147-A177-3AD203B41FA5}">
                      <a16:colId xmlns:a16="http://schemas.microsoft.com/office/drawing/2014/main" val="4198307864"/>
                    </a:ext>
                  </a:extLst>
                </a:gridCol>
                <a:gridCol w="1503259">
                  <a:extLst>
                    <a:ext uri="{9D8B030D-6E8A-4147-A177-3AD203B41FA5}">
                      <a16:colId xmlns:a16="http://schemas.microsoft.com/office/drawing/2014/main" val="3049727653"/>
                    </a:ext>
                  </a:extLst>
                </a:gridCol>
                <a:gridCol w="1503259">
                  <a:extLst>
                    <a:ext uri="{9D8B030D-6E8A-4147-A177-3AD203B41FA5}">
                      <a16:colId xmlns:a16="http://schemas.microsoft.com/office/drawing/2014/main" val="326452191"/>
                    </a:ext>
                  </a:extLst>
                </a:gridCol>
                <a:gridCol w="3081690">
                  <a:extLst>
                    <a:ext uri="{9D8B030D-6E8A-4147-A177-3AD203B41FA5}">
                      <a16:colId xmlns:a16="http://schemas.microsoft.com/office/drawing/2014/main" val="1549395294"/>
                    </a:ext>
                  </a:extLst>
                </a:gridCol>
                <a:gridCol w="3081690">
                  <a:extLst>
                    <a:ext uri="{9D8B030D-6E8A-4147-A177-3AD203B41FA5}">
                      <a16:colId xmlns:a16="http://schemas.microsoft.com/office/drawing/2014/main" val="3280800302"/>
                    </a:ext>
                  </a:extLst>
                </a:gridCol>
              </a:tblGrid>
              <a:tr h="244237">
                <a:tc>
                  <a:txBody>
                    <a:bodyPr/>
                    <a:lstStyle/>
                    <a:p>
                      <a:pPr algn="ctr"/>
                      <a:r>
                        <a:rPr lang="en-US"/>
                        <a:t>X</a:t>
                      </a:r>
                    </a:p>
                  </a:txBody>
                  <a:tcPr marL="38100" marR="38100" marT="38100" marB="38100" anchor="ctr"/>
                </a:tc>
                <a:tc>
                  <a:txBody>
                    <a:bodyPr/>
                    <a:lstStyle/>
                    <a:p>
                      <a:pPr algn="ctr"/>
                      <a:r>
                        <a:rPr lang="en-US"/>
                        <a:t>Y(X)</a:t>
                      </a:r>
                    </a:p>
                  </a:txBody>
                  <a:tcPr marL="38100" marR="38100" marT="38100" marB="38100" anchor="ctr"/>
                </a:tc>
                <a:tc>
                  <a:txBody>
                    <a:bodyPr/>
                    <a:lstStyle/>
                    <a:p>
                      <a:pPr algn="ctr"/>
                      <a:r>
                        <a:rPr lang="el-GR">
                          <a:effectLst/>
                        </a:rPr>
                        <a:t>Δ</a:t>
                      </a:r>
                      <a:r>
                        <a:rPr lang="en-US">
                          <a:effectLst/>
                        </a:rPr>
                        <a:t>Y</a:t>
                      </a:r>
                      <a:endParaRPr lang="en-US"/>
                    </a:p>
                  </a:txBody>
                  <a:tcPr marL="38100" marR="38100" marT="38100" marB="38100" anchor="ctr"/>
                </a:tc>
                <a:tc>
                  <a:txBody>
                    <a:bodyPr/>
                    <a:lstStyle/>
                    <a:p>
                      <a:pPr algn="ctr"/>
                      <a:r>
                        <a:rPr lang="el-GR">
                          <a:effectLst/>
                        </a:rPr>
                        <a:t>Δ2</a:t>
                      </a:r>
                      <a:r>
                        <a:rPr lang="en-US">
                          <a:effectLst/>
                        </a:rPr>
                        <a:t>Y</a:t>
                      </a:r>
                      <a:endParaRPr lang="en-US"/>
                    </a:p>
                  </a:txBody>
                  <a:tcPr marL="38100" marR="38100" marT="38100" marB="38100" anchor="ctr"/>
                </a:tc>
                <a:tc>
                  <a:txBody>
                    <a:bodyPr/>
                    <a:lstStyle/>
                    <a:p>
                      <a:pPr algn="ctr"/>
                      <a:r>
                        <a:rPr lang="el-GR">
                          <a:effectLst/>
                        </a:rPr>
                        <a:t>Δ3</a:t>
                      </a:r>
                      <a:r>
                        <a:rPr lang="en-US">
                          <a:effectLst/>
                        </a:rPr>
                        <a:t>Y</a:t>
                      </a:r>
                      <a:endParaRPr lang="en-US"/>
                    </a:p>
                  </a:txBody>
                  <a:tcPr marL="38100" marR="38100" marT="38100" marB="38100" anchor="ctr"/>
                </a:tc>
                <a:tc>
                  <a:txBody>
                    <a:bodyPr/>
                    <a:lstStyle/>
                    <a:p>
                      <a:pPr algn="ctr"/>
                      <a:r>
                        <a:rPr lang="el-GR">
                          <a:effectLst/>
                        </a:rPr>
                        <a:t>Δ4</a:t>
                      </a:r>
                      <a:r>
                        <a:rPr lang="en-US">
                          <a:effectLst/>
                        </a:rPr>
                        <a:t>Y</a:t>
                      </a:r>
                      <a:endParaRPr lang="en-US"/>
                    </a:p>
                  </a:txBody>
                  <a:tcPr marL="38100" marR="38100" marT="38100" marB="38100" anchor="ctr"/>
                </a:tc>
                <a:extLst>
                  <a:ext uri="{0D108BD9-81ED-4DB2-BD59-A6C34878D82A}">
                    <a16:rowId xmlns:a16="http://schemas.microsoft.com/office/drawing/2014/main" val="4205948581"/>
                  </a:ext>
                </a:extLst>
              </a:tr>
              <a:tr h="244237">
                <a:tc>
                  <a:txBody>
                    <a:bodyPr/>
                    <a:lstStyle/>
                    <a:p>
                      <a:pPr algn="ctr"/>
                      <a:r>
                        <a:rPr lang="en-US"/>
                        <a:t> 0 </a:t>
                      </a:r>
                      <a:r>
                        <a:rPr lang="en-US">
                          <a:effectLst/>
                        </a:rPr>
                        <a:t>X0=0</a:t>
                      </a:r>
                      <a:endParaRPr lang="en-US"/>
                    </a:p>
                  </a:txBody>
                  <a:tcPr marL="38100" marR="38100" marT="38100" marB="38100" anchor="ctr"/>
                </a:tc>
                <a:tc>
                  <a:txBody>
                    <a:bodyPr/>
                    <a:lstStyle/>
                    <a:p>
                      <a:pPr algn="ctr"/>
                      <a:r>
                        <a:rPr lang="en-US"/>
                        <a:t> 1 </a:t>
                      </a:r>
                      <a:r>
                        <a:rPr lang="en-US">
                          <a:effectLst/>
                        </a:rPr>
                        <a:t>Y0=1</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endParaRPr lang="en-US"/>
                    </a:p>
                  </a:txBody>
                  <a:tcPr marL="38100" marR="38100" marT="38100" marB="38100" anchor="ctr"/>
                </a:tc>
                <a:tc>
                  <a:txBody>
                    <a:bodyPr/>
                    <a:lstStyle/>
                    <a:p>
                      <a:pPr algn="ctr"/>
                      <a:endParaRPr lang="en-US"/>
                    </a:p>
                  </a:txBody>
                  <a:tcPr marL="38100" marR="38100" marT="38100" marB="38100" anchor="ctr"/>
                </a:tc>
                <a:tc>
                  <a:txBody>
                    <a:bodyPr/>
                    <a:lstStyle/>
                    <a:p>
                      <a:pPr algn="ctr"/>
                      <a:endParaRPr lang="en-US"/>
                    </a:p>
                  </a:txBody>
                  <a:tcPr marL="38100" marR="38100" marT="38100" marB="38100" anchor="ctr"/>
                </a:tc>
                <a:extLst>
                  <a:ext uri="{0D108BD9-81ED-4DB2-BD59-A6C34878D82A}">
                    <a16:rowId xmlns:a16="http://schemas.microsoft.com/office/drawing/2014/main" val="1822158289"/>
                  </a:ext>
                </a:extLst>
              </a:tr>
              <a:tr h="1199948">
                <a:tc>
                  <a:txBody>
                    <a:bodyPr/>
                    <a:lstStyle/>
                    <a:p>
                      <a:pPr algn="ct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-0.0025 </a:t>
                      </a:r>
                      <a:r>
                        <a:rPr lang="el-GR">
                          <a:effectLst/>
                        </a:rPr>
                        <a:t>-0.0025=0.9975-1</a:t>
                      </a:r>
                      <a:br>
                        <a:rPr lang="el-GR">
                          <a:effectLst/>
                        </a:rPr>
                      </a:br>
                      <a:r>
                        <a:rPr lang="el-GR">
                          <a:effectLst/>
                        </a:rPr>
                        <a:t>Δ</a:t>
                      </a:r>
                      <a:r>
                        <a:rPr lang="en-US">
                          <a:effectLst/>
                        </a:rPr>
                        <a:t>Y0=Y1-Y0</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endParaRPr lang="en-US"/>
                    </a:p>
                  </a:txBody>
                  <a:tcPr marL="38100" marR="38100" marT="38100" marB="38100" anchor="ctr"/>
                </a:tc>
                <a:tc>
                  <a:txBody>
                    <a:bodyPr/>
                    <a:lstStyle/>
                    <a:p>
                      <a:pPr algn="ctr"/>
                      <a:endParaRPr lang="en-US"/>
                    </a:p>
                  </a:txBody>
                  <a:tcPr marL="38100" marR="38100" marT="38100" marB="38100" anchor="ctr"/>
                </a:tc>
                <a:extLst>
                  <a:ext uri="{0D108BD9-81ED-4DB2-BD59-A6C34878D82A}">
                    <a16:rowId xmlns:a16="http://schemas.microsoft.com/office/drawing/2014/main" val="3674442404"/>
                  </a:ext>
                </a:extLst>
              </a:tr>
              <a:tr h="1210566">
                <a:tc>
                  <a:txBody>
                    <a:bodyPr/>
                    <a:lstStyle/>
                    <a:p>
                      <a:pPr algn="ctr"/>
                      <a:r>
                        <a:rPr lang="en-US"/>
                        <a:t> 0.1 </a:t>
                      </a:r>
                      <a:r>
                        <a:rPr lang="en-US">
                          <a:effectLst/>
                        </a:rPr>
                        <a:t>X1=0.1</a:t>
                      </a:r>
                      <a:endParaRPr lang="en-US"/>
                    </a:p>
                  </a:txBody>
                  <a:tcPr marL="38100" marR="38100" marT="38100" marB="38100" anchor="ctr"/>
                </a:tc>
                <a:tc>
                  <a:txBody>
                    <a:bodyPr/>
                    <a:lstStyle/>
                    <a:p>
                      <a:pPr algn="ctr"/>
                      <a:r>
                        <a:rPr lang="en-US"/>
                        <a:t> 0.9975 </a:t>
                      </a:r>
                      <a:r>
                        <a:rPr lang="en-US">
                          <a:effectLst/>
                        </a:rPr>
                        <a:t>Y1=0.9975</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-0.005 </a:t>
                      </a:r>
                      <a:r>
                        <a:rPr lang="el-GR">
                          <a:effectLst/>
                        </a:rPr>
                        <a:t>-0.005=-0.0075--0.0025</a:t>
                      </a:r>
                      <a:br>
                        <a:rPr lang="el-GR">
                          <a:effectLst/>
                        </a:rPr>
                      </a:br>
                      <a:r>
                        <a:rPr lang="el-GR">
                          <a:effectLst/>
                        </a:rPr>
                        <a:t>Δ2</a:t>
                      </a:r>
                      <a:r>
                        <a:rPr lang="en-US">
                          <a:effectLst/>
                        </a:rPr>
                        <a:t>Y0=</a:t>
                      </a:r>
                      <a:r>
                        <a:rPr lang="el-GR">
                          <a:effectLst/>
                        </a:rPr>
                        <a:t>Δ</a:t>
                      </a:r>
                      <a:r>
                        <a:rPr lang="en-US">
                          <a:effectLst/>
                        </a:rPr>
                        <a:t>Y1-</a:t>
                      </a:r>
                      <a:r>
                        <a:rPr lang="el-GR">
                          <a:effectLst/>
                        </a:rPr>
                        <a:t>Δ</a:t>
                      </a:r>
                      <a:r>
                        <a:rPr lang="en-US">
                          <a:effectLst/>
                        </a:rPr>
                        <a:t>Y0</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endParaRPr lang="en-US"/>
                    </a:p>
                  </a:txBody>
                  <a:tcPr marL="38100" marR="38100" marT="38100" marB="38100" anchor="ctr"/>
                </a:tc>
                <a:extLst>
                  <a:ext uri="{0D108BD9-81ED-4DB2-BD59-A6C34878D82A}">
                    <a16:rowId xmlns:a16="http://schemas.microsoft.com/office/drawing/2014/main" val="3591297945"/>
                  </a:ext>
                </a:extLst>
              </a:tr>
              <a:tr h="1380471">
                <a:tc>
                  <a:txBody>
                    <a:bodyPr/>
                    <a:lstStyle/>
                    <a:p>
                      <a:pPr algn="ct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-0.0075 </a:t>
                      </a:r>
                      <a:r>
                        <a:rPr lang="el-GR">
                          <a:effectLst/>
                        </a:rPr>
                        <a:t>-0.0075=0.99-0.9975</a:t>
                      </a:r>
                      <a:br>
                        <a:rPr lang="el-GR">
                          <a:effectLst/>
                        </a:rPr>
                      </a:br>
                      <a:r>
                        <a:rPr lang="el-GR">
                          <a:effectLst/>
                        </a:rPr>
                        <a:t>Δ</a:t>
                      </a:r>
                      <a:r>
                        <a:rPr lang="en-US">
                          <a:effectLst/>
                        </a:rPr>
                        <a:t>Y1=Y2-Y1</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0.0001 </a:t>
                      </a:r>
                      <a:r>
                        <a:rPr lang="el-GR">
                          <a:effectLst/>
                        </a:rPr>
                        <a:t>0.0001=-0.0049--0.005</a:t>
                      </a:r>
                      <a:br>
                        <a:rPr lang="el-GR">
                          <a:effectLst/>
                        </a:rPr>
                      </a:br>
                      <a:r>
                        <a:rPr lang="el-GR">
                          <a:effectLst/>
                        </a:rPr>
                        <a:t>Δ3</a:t>
                      </a:r>
                      <a:r>
                        <a:rPr lang="en-US">
                          <a:effectLst/>
                        </a:rPr>
                        <a:t>Y0=</a:t>
                      </a:r>
                      <a:r>
                        <a:rPr lang="el-GR">
                          <a:effectLst/>
                        </a:rPr>
                        <a:t>Δ2</a:t>
                      </a:r>
                      <a:r>
                        <a:rPr lang="en-US">
                          <a:effectLst/>
                        </a:rPr>
                        <a:t>Y1-</a:t>
                      </a:r>
                      <a:r>
                        <a:rPr lang="el-GR">
                          <a:effectLst/>
                        </a:rPr>
                        <a:t>Δ2</a:t>
                      </a:r>
                      <a:r>
                        <a:rPr lang="en-US">
                          <a:effectLst/>
                        </a:rPr>
                        <a:t>Y0</a:t>
                      </a:r>
                      <a:endParaRPr lang="en-US"/>
                    </a:p>
                  </a:txBody>
                  <a:tcPr marL="38100" marR="38100" marT="38100" marB="38100" anchor="ctr"/>
                </a:tc>
                <a:tc>
                  <a:txBody>
                    <a:bodyPr/>
                    <a:lstStyle/>
                    <a:p>
                      <a:pPr algn="ctr"/>
                      <a:endParaRPr lang="en-US"/>
                    </a:p>
                  </a:txBody>
                  <a:tcPr marL="38100" marR="38100" marT="38100" marB="38100" anchor="ctr"/>
                </a:tc>
                <a:extLst>
                  <a:ext uri="{0D108BD9-81ED-4DB2-BD59-A6C34878D82A}">
                    <a16:rowId xmlns:a16="http://schemas.microsoft.com/office/drawing/2014/main" val="2337403912"/>
                  </a:ext>
                </a:extLst>
              </a:tr>
              <a:tr h="1380471">
                <a:tc>
                  <a:txBody>
                    <a:bodyPr/>
                    <a:lstStyle/>
                    <a:p>
                      <a:pPr algn="ctr"/>
                      <a:r>
                        <a:rPr lang="en-US"/>
                        <a:t> 0.2 </a:t>
                      </a:r>
                      <a:r>
                        <a:rPr lang="en-US">
                          <a:effectLst/>
                        </a:rPr>
                        <a:t>X2=0.2</a:t>
                      </a:r>
                      <a:endParaRPr lang="en-US"/>
                    </a:p>
                  </a:txBody>
                  <a:tcPr marL="38100" marR="38100" marT="38100" marB="38100" anchor="ctr"/>
                </a:tc>
                <a:tc>
                  <a:txBody>
                    <a:bodyPr/>
                    <a:lstStyle/>
                    <a:p>
                      <a:pPr algn="ctr"/>
                      <a:r>
                        <a:rPr lang="en-US"/>
                        <a:t> 0.99 </a:t>
                      </a:r>
                      <a:r>
                        <a:rPr lang="en-US">
                          <a:effectLst/>
                        </a:rPr>
                        <a:t>Y2=0.99</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-0.0049 </a:t>
                      </a:r>
                      <a:r>
                        <a:rPr lang="el-GR">
                          <a:effectLst/>
                        </a:rPr>
                        <a:t>-0.0049=-0.0124--0.0075</a:t>
                      </a:r>
                      <a:br>
                        <a:rPr lang="el-GR">
                          <a:effectLst/>
                        </a:rPr>
                      </a:br>
                      <a:r>
                        <a:rPr lang="el-GR">
                          <a:effectLst/>
                        </a:rPr>
                        <a:t>Δ2</a:t>
                      </a:r>
                      <a:r>
                        <a:rPr lang="en-US">
                          <a:effectLst/>
                        </a:rPr>
                        <a:t>Y1=</a:t>
                      </a:r>
                      <a:r>
                        <a:rPr lang="el-GR">
                          <a:effectLst/>
                        </a:rPr>
                        <a:t>Δ</a:t>
                      </a:r>
                      <a:r>
                        <a:rPr lang="en-US">
                          <a:effectLst/>
                        </a:rPr>
                        <a:t>Y2-</a:t>
                      </a:r>
                      <a:r>
                        <a:rPr lang="el-GR">
                          <a:effectLst/>
                        </a:rPr>
                        <a:t>Δ</a:t>
                      </a:r>
                      <a:r>
                        <a:rPr lang="en-US">
                          <a:effectLst/>
                        </a:rPr>
                        <a:t>Y1</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-0.1 </a:t>
                      </a:r>
                      <a:r>
                        <a:rPr lang="el-GR">
                          <a:effectLst/>
                        </a:rPr>
                        <a:t>-0.1=-0.0999-0.0001</a:t>
                      </a:r>
                      <a:br>
                        <a:rPr lang="el-GR">
                          <a:effectLst/>
                        </a:rPr>
                      </a:br>
                      <a:r>
                        <a:rPr lang="el-GR">
                          <a:effectLst/>
                        </a:rPr>
                        <a:t>Δ4</a:t>
                      </a:r>
                      <a:r>
                        <a:rPr lang="en-US">
                          <a:effectLst/>
                        </a:rPr>
                        <a:t>Y0=</a:t>
                      </a:r>
                      <a:r>
                        <a:rPr lang="el-GR">
                          <a:effectLst/>
                        </a:rPr>
                        <a:t>Δ3</a:t>
                      </a:r>
                      <a:r>
                        <a:rPr lang="en-US">
                          <a:effectLst/>
                        </a:rPr>
                        <a:t>Y1-</a:t>
                      </a:r>
                      <a:r>
                        <a:rPr lang="el-GR">
                          <a:effectLst/>
                        </a:rPr>
                        <a:t>Δ3</a:t>
                      </a:r>
                      <a:r>
                        <a:rPr lang="en-US">
                          <a:effectLst/>
                        </a:rPr>
                        <a:t>Y0</a:t>
                      </a:r>
                      <a:endParaRPr lang="en-US"/>
                    </a:p>
                  </a:txBody>
                  <a:tcPr marL="38100" marR="38100" marT="38100" marB="38100" anchor="ctr"/>
                </a:tc>
                <a:extLst>
                  <a:ext uri="{0D108BD9-81ED-4DB2-BD59-A6C34878D82A}">
                    <a16:rowId xmlns:a16="http://schemas.microsoft.com/office/drawing/2014/main" val="437150912"/>
                  </a:ext>
                </a:extLst>
              </a:tr>
              <a:tr h="1380471">
                <a:tc>
                  <a:txBody>
                    <a:bodyPr/>
                    <a:lstStyle/>
                    <a:p>
                      <a:pPr algn="ct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-0.0124 </a:t>
                      </a:r>
                      <a:r>
                        <a:rPr lang="el-GR">
                          <a:effectLst/>
                        </a:rPr>
                        <a:t>-0.0124=0.9776-0.99</a:t>
                      </a:r>
                      <a:br>
                        <a:rPr lang="el-GR">
                          <a:effectLst/>
                        </a:rPr>
                      </a:br>
                      <a:r>
                        <a:rPr lang="el-GR">
                          <a:effectLst/>
                        </a:rPr>
                        <a:t>Δ</a:t>
                      </a:r>
                      <a:r>
                        <a:rPr lang="en-US">
                          <a:effectLst/>
                        </a:rPr>
                        <a:t>Y2=Y3-Y2</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-0.0999 </a:t>
                      </a:r>
                      <a:r>
                        <a:rPr lang="el-GR">
                          <a:effectLst/>
                        </a:rPr>
                        <a:t>-0.0999=-0.1048--0.0049</a:t>
                      </a:r>
                      <a:br>
                        <a:rPr lang="el-GR">
                          <a:effectLst/>
                        </a:rPr>
                      </a:br>
                      <a:r>
                        <a:rPr lang="el-GR">
                          <a:effectLst/>
                        </a:rPr>
                        <a:t>Δ3</a:t>
                      </a:r>
                      <a:r>
                        <a:rPr lang="en-US">
                          <a:effectLst/>
                        </a:rPr>
                        <a:t>Y1=</a:t>
                      </a:r>
                      <a:r>
                        <a:rPr lang="el-GR">
                          <a:effectLst/>
                        </a:rPr>
                        <a:t>Δ2</a:t>
                      </a:r>
                      <a:r>
                        <a:rPr lang="en-US">
                          <a:effectLst/>
                        </a:rPr>
                        <a:t>Y2-</a:t>
                      </a:r>
                      <a:r>
                        <a:rPr lang="el-GR">
                          <a:effectLst/>
                        </a:rPr>
                        <a:t>Δ2</a:t>
                      </a:r>
                      <a:r>
                        <a:rPr lang="en-US">
                          <a:effectLst/>
                        </a:rPr>
                        <a:t>Y1</a:t>
                      </a:r>
                      <a:endParaRPr lang="en-US"/>
                    </a:p>
                  </a:txBody>
                  <a:tcPr marL="38100" marR="38100" marT="38100" marB="38100" anchor="ctr"/>
                </a:tc>
                <a:tc>
                  <a:txBody>
                    <a:bodyPr/>
                    <a:lstStyle/>
                    <a:p>
                      <a:pPr algn="ctr"/>
                      <a:endParaRPr lang="en-US"/>
                    </a:p>
                  </a:txBody>
                  <a:tcPr marL="38100" marR="38100" marT="38100" marB="38100" anchor="ctr"/>
                </a:tc>
                <a:extLst>
                  <a:ext uri="{0D108BD9-81ED-4DB2-BD59-A6C34878D82A}">
                    <a16:rowId xmlns:a16="http://schemas.microsoft.com/office/drawing/2014/main" val="3539955280"/>
                  </a:ext>
                </a:extLst>
              </a:tr>
              <a:tr h="1380471">
                <a:tc>
                  <a:txBody>
                    <a:bodyPr/>
                    <a:lstStyle/>
                    <a:p>
                      <a:pPr algn="ctr"/>
                      <a:r>
                        <a:rPr lang="en-US"/>
                        <a:t> 0.3 </a:t>
                      </a:r>
                      <a:r>
                        <a:rPr lang="en-US">
                          <a:effectLst/>
                        </a:rPr>
                        <a:t>X3=0.3</a:t>
                      </a:r>
                      <a:endParaRPr lang="en-US"/>
                    </a:p>
                  </a:txBody>
                  <a:tcPr marL="38100" marR="38100" marT="38100" marB="38100" anchor="ctr"/>
                </a:tc>
                <a:tc>
                  <a:txBody>
                    <a:bodyPr/>
                    <a:lstStyle/>
                    <a:p>
                      <a:pPr algn="ctr"/>
                      <a:r>
                        <a:rPr lang="en-US"/>
                        <a:t> 0.9776 </a:t>
                      </a:r>
                      <a:r>
                        <a:rPr lang="en-US">
                          <a:effectLst/>
                        </a:rPr>
                        <a:t>Y3=0.9776</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-0.1048 </a:t>
                      </a:r>
                      <a:r>
                        <a:rPr lang="el-GR">
                          <a:effectLst/>
                        </a:rPr>
                        <a:t>-0.1048=-0.1172--0.0124</a:t>
                      </a:r>
                      <a:br>
                        <a:rPr lang="el-GR">
                          <a:effectLst/>
                        </a:rPr>
                      </a:br>
                      <a:r>
                        <a:rPr lang="el-GR">
                          <a:effectLst/>
                        </a:rPr>
                        <a:t>Δ2</a:t>
                      </a:r>
                      <a:r>
                        <a:rPr lang="en-US">
                          <a:effectLst/>
                        </a:rPr>
                        <a:t>Y2=</a:t>
                      </a:r>
                      <a:r>
                        <a:rPr lang="el-GR">
                          <a:effectLst/>
                        </a:rPr>
                        <a:t>Δ</a:t>
                      </a:r>
                      <a:r>
                        <a:rPr lang="en-US">
                          <a:effectLst/>
                        </a:rPr>
                        <a:t>Y3-</a:t>
                      </a:r>
                      <a:r>
                        <a:rPr lang="el-GR">
                          <a:effectLst/>
                        </a:rPr>
                        <a:t>Δ</a:t>
                      </a:r>
                      <a:r>
                        <a:rPr lang="en-US">
                          <a:effectLst/>
                        </a:rPr>
                        <a:t>Y2</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endParaRPr lang="en-US"/>
                    </a:p>
                  </a:txBody>
                  <a:tcPr marL="38100" marR="38100" marT="38100" marB="38100" anchor="ctr"/>
                </a:tc>
                <a:extLst>
                  <a:ext uri="{0D108BD9-81ED-4DB2-BD59-A6C34878D82A}">
                    <a16:rowId xmlns:a16="http://schemas.microsoft.com/office/drawing/2014/main" val="4100663571"/>
                  </a:ext>
                </a:extLst>
              </a:tr>
              <a:tr h="1380471">
                <a:tc>
                  <a:txBody>
                    <a:bodyPr/>
                    <a:lstStyle/>
                    <a:p>
                      <a:pPr algn="ctr"/>
                      <a:endParaRPr lang="en-US"/>
                    </a:p>
                  </a:txBody>
                  <a:tcPr marL="38100" marR="38100" marT="38100" marB="38100" anchor="ctr"/>
                </a:tc>
                <a:tc>
                  <a:txBody>
                    <a:bodyPr/>
                    <a:lstStyle/>
                    <a:p>
                      <a:pPr algn="ctr"/>
                      <a:endParaRPr lang="en-US"/>
                    </a:p>
                  </a:txBody>
                  <a:tcPr marL="38100" marR="38100" marT="38100" marB="38100" anchor="ctr"/>
                </a:tc>
                <a:tc>
                  <a:txBody>
                    <a:bodyPr/>
                    <a:lstStyle/>
                    <a:p>
                      <a:pPr algn="ctr"/>
                      <a:r>
                        <a:rPr lang="el-GR"/>
                        <a:t> -0.1172 </a:t>
                      </a:r>
                      <a:r>
                        <a:rPr lang="el-GR">
                          <a:effectLst/>
                        </a:rPr>
                        <a:t>-0.1172=0.8604-0.9776</a:t>
                      </a:r>
                      <a:br>
                        <a:rPr lang="el-GR">
                          <a:effectLst/>
                        </a:rPr>
                      </a:br>
                      <a:r>
                        <a:rPr lang="el-GR">
                          <a:effectLst/>
                        </a:rPr>
                        <a:t>Δ</a:t>
                      </a:r>
                      <a:r>
                        <a:rPr lang="en-US">
                          <a:effectLst/>
                        </a:rPr>
                        <a:t>Y3=Y4-Y3</a:t>
                      </a:r>
                      <a:endParaRPr lang="en-US"/>
                    </a:p>
                  </a:txBody>
                  <a:tcPr marL="38100" marR="38100" marT="38100" marB="38100" anchor="ctr"/>
                </a:tc>
                <a:tc>
                  <a:txBody>
                    <a:bodyPr/>
                    <a:lstStyle/>
                    <a:p>
                      <a:pPr algn="ctr"/>
                      <a:endParaRPr lang="en-US"/>
                    </a:p>
                  </a:txBody>
                  <a:tcPr marL="38100" marR="38100" marT="38100" marB="38100" anchor="ctr"/>
                </a:tc>
                <a:tc>
                  <a:txBody>
                    <a:bodyPr/>
                    <a:lstStyle/>
                    <a:p>
                      <a:pPr algn="ctr"/>
                      <a:endParaRPr lang="en-US"/>
                    </a:p>
                  </a:txBody>
                  <a:tcPr marL="38100" marR="38100" marT="38100" marB="38100" anchor="ctr"/>
                </a:tc>
                <a:tc>
                  <a:txBody>
                    <a:bodyPr/>
                    <a:lstStyle/>
                    <a:p>
                      <a:pPr algn="ctr"/>
                      <a:endParaRPr lang="en-US"/>
                    </a:p>
                  </a:txBody>
                  <a:tcPr marL="38100" marR="38100" marT="38100" marB="38100" anchor="ctr"/>
                </a:tc>
                <a:extLst>
                  <a:ext uri="{0D108BD9-81ED-4DB2-BD59-A6C34878D82A}">
                    <a16:rowId xmlns:a16="http://schemas.microsoft.com/office/drawing/2014/main" val="3356357705"/>
                  </a:ext>
                </a:extLst>
              </a:tr>
              <a:tr h="615903">
                <a:tc>
                  <a:txBody>
                    <a:bodyPr/>
                    <a:lstStyle/>
                    <a:p>
                      <a:pPr algn="l"/>
                      <a:r>
                        <a:rPr lang="en-US">
                          <a:effectLst/>
                        </a:rPr>
                        <a:t> 0.4 X4=0.4</a:t>
                      </a:r>
                      <a:endParaRPr lang="en-US" b="0" i="0">
                        <a:solidFill>
                          <a:srgbClr val="000000"/>
                        </a:solidFill>
                        <a:effectLst/>
                        <a:latin typeface="Arial" panose="020B0604020202020204" pitchFamily="34" charset="0"/>
                      </a:endParaRPr>
                    </a:p>
                  </a:txBody>
                  <a:tcPr marL="38100" marR="38100" marT="38100" marB="38100" anchor="ctr"/>
                </a:tc>
                <a:tc>
                  <a:txBody>
                    <a:bodyPr/>
                    <a:lstStyle/>
                    <a:p>
                      <a:pPr algn="l"/>
                      <a:r>
                        <a:rPr lang="en-US">
                          <a:effectLst/>
                        </a:rPr>
                        <a:t> 0.8604 Y4=0.8604</a:t>
                      </a:r>
                      <a:endParaRPr lang="en-US" b="0" i="0">
                        <a:solidFill>
                          <a:srgbClr val="000000"/>
                        </a:solidFill>
                        <a:effectLst/>
                        <a:latin typeface="Arial" panose="020B0604020202020204" pitchFamily="34" charset="0"/>
                      </a:endParaRPr>
                    </a:p>
                  </a:txBody>
                  <a:tcPr marL="38100" marR="38100" marT="38100" marB="38100" anchor="ctr"/>
                </a:tc>
                <a:tc>
                  <a:txBody>
                    <a:bodyPr/>
                    <a:lstStyle/>
                    <a:p>
                      <a:pPr algn="l"/>
                      <a:endParaRPr lang="en-US" b="0" i="0">
                        <a:solidFill>
                          <a:srgbClr val="000000"/>
                        </a:solidFill>
                        <a:effectLst/>
                        <a:latin typeface="Arial" panose="020B0604020202020204" pitchFamily="34" charset="0"/>
                      </a:endParaRPr>
                    </a:p>
                  </a:txBody>
                  <a:tcPr marL="38100" marR="38100" marT="38100" marB="38100" anchor="ctr"/>
                </a:tc>
                <a:tc>
                  <a:txBody>
                    <a:bodyPr/>
                    <a:lstStyle/>
                    <a:p>
                      <a:pPr algn="l"/>
                      <a:endParaRPr lang="en-US" b="0" i="0">
                        <a:solidFill>
                          <a:srgbClr val="000000"/>
                        </a:solidFill>
                        <a:effectLst/>
                        <a:latin typeface="Arial" panose="020B0604020202020204" pitchFamily="34" charset="0"/>
                      </a:endParaRPr>
                    </a:p>
                  </a:txBody>
                  <a:tcPr marL="38100" marR="38100" marT="38100" marB="38100" anchor="ctr"/>
                </a:tc>
                <a:tc>
                  <a:txBody>
                    <a:bodyPr/>
                    <a:lstStyle/>
                    <a:p>
                      <a:endParaRPr lang="en-US"/>
                    </a:p>
                  </a:txBody>
                  <a:tcPr/>
                </a:tc>
                <a:tc>
                  <a:txBody>
                    <a:bodyPr/>
                    <a:lstStyle/>
                    <a:p>
                      <a:endParaRPr lang="en-US"/>
                    </a:p>
                  </a:txBody>
                  <a:tcPr/>
                </a:tc>
                <a:extLst>
                  <a:ext uri="{0D108BD9-81ED-4DB2-BD59-A6C34878D82A}">
                    <a16:rowId xmlns:a16="http://schemas.microsoft.com/office/drawing/2014/main" val="1818745165"/>
                  </a:ext>
                </a:extLst>
              </a:tr>
            </a:tbl>
          </a:graphicData>
        </a:graphic>
      </p:graphicFrame>
      <p:sp>
        <p:nvSpPr>
          <p:cNvPr id="5" name="TextBox 4">
            <a:extLst>
              <a:ext uri="{FF2B5EF4-FFF2-40B4-BE49-F238E27FC236}">
                <a16:creationId xmlns:a16="http://schemas.microsoft.com/office/drawing/2014/main" id="{6A659A5B-3023-233C-5520-C4D674BA590B}"/>
              </a:ext>
            </a:extLst>
          </p:cNvPr>
          <p:cNvSpPr txBox="1"/>
          <p:nvPr/>
        </p:nvSpPr>
        <p:spPr>
          <a:xfrm>
            <a:off x="4359058" y="4901852"/>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en-US" dirty="0"/>
            </a:br>
            <a:endParaRPr lang="en-US"/>
          </a:p>
        </p:txBody>
      </p:sp>
    </p:spTree>
    <p:extLst>
      <p:ext uri="{BB962C8B-B14F-4D97-AF65-F5344CB8AC3E}">
        <p14:creationId xmlns:p14="http://schemas.microsoft.com/office/powerpoint/2010/main" val="1795143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F2729F-B7A8-3A40-4706-8B5BA71B6FEB}"/>
              </a:ext>
            </a:extLst>
          </p:cNvPr>
          <p:cNvSpPr txBox="1"/>
          <p:nvPr/>
        </p:nvSpPr>
        <p:spPr>
          <a:xfrm>
            <a:off x="16702" y="-66805"/>
            <a:ext cx="11396596" cy="6065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The value of </a:t>
            </a:r>
            <a:r>
              <a:rPr lang="en-US" i="1" dirty="0">
                <a:ea typeface="+mn-lt"/>
                <a:cs typeface="+mn-lt"/>
              </a:rPr>
              <a:t>x</a:t>
            </a:r>
            <a:r>
              <a:rPr lang="en-US" dirty="0">
                <a:ea typeface="+mn-lt"/>
                <a:cs typeface="+mn-lt"/>
              </a:rPr>
              <a:t> at you want to find </a:t>
            </a:r>
            <a:r>
              <a:rPr lang="en-US" i="1" dirty="0">
                <a:ea typeface="+mn-lt"/>
                <a:cs typeface="+mn-lt"/>
              </a:rPr>
              <a:t>f</a:t>
            </a:r>
            <a:r>
              <a:rPr lang="en-US" dirty="0">
                <a:ea typeface="+mn-lt"/>
                <a:cs typeface="+mn-lt"/>
              </a:rPr>
              <a:t>(</a:t>
            </a:r>
            <a:r>
              <a:rPr lang="en-US" i="1" dirty="0">
                <a:ea typeface="+mn-lt"/>
                <a:cs typeface="+mn-lt"/>
              </a:rPr>
              <a:t>x</a:t>
            </a:r>
            <a:r>
              <a:rPr lang="en-US" dirty="0">
                <a:ea typeface="+mn-lt"/>
                <a:cs typeface="+mn-lt"/>
              </a:rPr>
              <a:t>):</a:t>
            </a:r>
            <a:r>
              <a:rPr lang="en-US" i="1" dirty="0">
                <a:ea typeface="+mn-lt"/>
                <a:cs typeface="+mn-lt"/>
              </a:rPr>
              <a:t>x</a:t>
            </a:r>
            <a:r>
              <a:rPr lang="en-US" dirty="0">
                <a:ea typeface="+mn-lt"/>
                <a:cs typeface="+mn-lt"/>
              </a:rPr>
              <a:t>0=0</a:t>
            </a:r>
            <a:br>
              <a:rPr lang="en-US" dirty="0">
                <a:ea typeface="+mn-lt"/>
                <a:cs typeface="+mn-lt"/>
              </a:rPr>
            </a:br>
            <a:br>
              <a:rPr lang="en-US" dirty="0">
                <a:ea typeface="+mn-lt"/>
                <a:cs typeface="+mn-lt"/>
              </a:rPr>
            </a:br>
            <a:r>
              <a:rPr lang="en-US" dirty="0">
                <a:ea typeface="+mn-lt"/>
                <a:cs typeface="+mn-lt"/>
              </a:rPr>
              <a:t>h=</a:t>
            </a:r>
            <a:r>
              <a:rPr lang="en-US" i="1" dirty="0">
                <a:ea typeface="+mn-lt"/>
                <a:cs typeface="+mn-lt"/>
              </a:rPr>
              <a:t>x</a:t>
            </a:r>
            <a:r>
              <a:rPr lang="en-US" dirty="0">
                <a:ea typeface="+mn-lt"/>
                <a:cs typeface="+mn-lt"/>
              </a:rPr>
              <a:t>1-</a:t>
            </a:r>
            <a:r>
              <a:rPr lang="en-US" i="1" dirty="0">
                <a:ea typeface="+mn-lt"/>
                <a:cs typeface="+mn-lt"/>
              </a:rPr>
              <a:t>x</a:t>
            </a:r>
            <a:r>
              <a:rPr lang="en-US" dirty="0">
                <a:ea typeface="+mn-lt"/>
                <a:cs typeface="+mn-lt"/>
              </a:rPr>
              <a:t>0=0.1-0=0.1</a:t>
            </a:r>
          </a:p>
          <a:p>
            <a:endParaRPr lang="en-US" dirty="0"/>
          </a:p>
          <a:p>
            <a:r>
              <a:rPr lang="en-US" dirty="0">
                <a:ea typeface="+mn-lt"/>
                <a:cs typeface="+mn-lt"/>
              </a:rPr>
              <a:t>[</a:t>
            </a:r>
            <a:r>
              <a:rPr lang="en-US" i="1" dirty="0" err="1">
                <a:ea typeface="+mn-lt"/>
                <a:cs typeface="+mn-lt"/>
              </a:rPr>
              <a:t>dydx</a:t>
            </a:r>
            <a:r>
              <a:rPr lang="en-US" dirty="0">
                <a:ea typeface="+mn-lt"/>
                <a:cs typeface="+mn-lt"/>
              </a:rPr>
              <a:t>]</a:t>
            </a:r>
            <a:r>
              <a:rPr lang="en-US" i="1" dirty="0">
                <a:ea typeface="+mn-lt"/>
                <a:cs typeface="+mn-lt"/>
              </a:rPr>
              <a:t>x</a:t>
            </a:r>
            <a:r>
              <a:rPr lang="en-US" dirty="0">
                <a:ea typeface="+mn-lt"/>
                <a:cs typeface="+mn-lt"/>
              </a:rPr>
              <a:t>=</a:t>
            </a:r>
            <a:r>
              <a:rPr lang="en-US" i="1" dirty="0">
                <a:ea typeface="+mn-lt"/>
                <a:cs typeface="+mn-lt"/>
              </a:rPr>
              <a:t>x</a:t>
            </a:r>
            <a:r>
              <a:rPr lang="en-US" dirty="0">
                <a:ea typeface="+mn-lt"/>
                <a:cs typeface="+mn-lt"/>
              </a:rPr>
              <a:t>0=1</a:t>
            </a:r>
            <a:r>
              <a:rPr lang="en-US" i="1" dirty="0">
                <a:ea typeface="+mn-lt"/>
                <a:cs typeface="+mn-lt"/>
              </a:rPr>
              <a:t>h</a:t>
            </a:r>
            <a:r>
              <a:rPr lang="en-US" dirty="0">
                <a:ea typeface="+mn-lt"/>
                <a:cs typeface="+mn-lt"/>
              </a:rPr>
              <a:t>⋅(Δ</a:t>
            </a:r>
            <a:r>
              <a:rPr lang="en-US" i="1" dirty="0">
                <a:ea typeface="+mn-lt"/>
                <a:cs typeface="+mn-lt"/>
              </a:rPr>
              <a:t>Y</a:t>
            </a:r>
            <a:r>
              <a:rPr lang="en-US" dirty="0">
                <a:ea typeface="+mn-lt"/>
                <a:cs typeface="+mn-lt"/>
              </a:rPr>
              <a:t>0-12⋅Δ2</a:t>
            </a:r>
            <a:r>
              <a:rPr lang="en-US" i="1" dirty="0">
                <a:ea typeface="+mn-lt"/>
                <a:cs typeface="+mn-lt"/>
              </a:rPr>
              <a:t>Y</a:t>
            </a:r>
            <a:r>
              <a:rPr lang="en-US" dirty="0">
                <a:ea typeface="+mn-lt"/>
                <a:cs typeface="+mn-lt"/>
              </a:rPr>
              <a:t>0+13⋅Δ3</a:t>
            </a:r>
            <a:r>
              <a:rPr lang="en-US" i="1" dirty="0">
                <a:ea typeface="+mn-lt"/>
                <a:cs typeface="+mn-lt"/>
              </a:rPr>
              <a:t>Y</a:t>
            </a:r>
            <a:r>
              <a:rPr lang="en-US" dirty="0">
                <a:ea typeface="+mn-lt"/>
                <a:cs typeface="+mn-lt"/>
              </a:rPr>
              <a:t>0-14⋅Δ4</a:t>
            </a:r>
            <a:r>
              <a:rPr lang="en-US" i="1" dirty="0">
                <a:ea typeface="+mn-lt"/>
                <a:cs typeface="+mn-lt"/>
              </a:rPr>
              <a:t>Y</a:t>
            </a:r>
            <a:r>
              <a:rPr lang="en-US" dirty="0">
                <a:ea typeface="+mn-lt"/>
                <a:cs typeface="+mn-lt"/>
              </a:rPr>
              <a:t>0)</a:t>
            </a:r>
            <a:br>
              <a:rPr lang="en-US" dirty="0">
                <a:ea typeface="+mn-lt"/>
                <a:cs typeface="+mn-lt"/>
              </a:rPr>
            </a:br>
            <a:br>
              <a:rPr lang="en-US" dirty="0">
                <a:ea typeface="+mn-lt"/>
                <a:cs typeface="+mn-lt"/>
              </a:rPr>
            </a:br>
            <a:r>
              <a:rPr lang="en-US" dirty="0">
                <a:ea typeface="+mn-lt"/>
                <a:cs typeface="+mn-lt"/>
              </a:rPr>
              <a:t>∴[</a:t>
            </a:r>
            <a:r>
              <a:rPr lang="en-US" i="1" dirty="0" err="1">
                <a:ea typeface="+mn-lt"/>
                <a:cs typeface="+mn-lt"/>
              </a:rPr>
              <a:t>dydx</a:t>
            </a:r>
            <a:r>
              <a:rPr lang="en-US" dirty="0">
                <a:ea typeface="+mn-lt"/>
                <a:cs typeface="+mn-lt"/>
              </a:rPr>
              <a:t>]</a:t>
            </a:r>
            <a:r>
              <a:rPr lang="en-US" i="1" dirty="0">
                <a:ea typeface="+mn-lt"/>
                <a:cs typeface="+mn-lt"/>
              </a:rPr>
              <a:t>x</a:t>
            </a:r>
            <a:r>
              <a:rPr lang="en-US" dirty="0">
                <a:ea typeface="+mn-lt"/>
                <a:cs typeface="+mn-lt"/>
              </a:rPr>
              <a:t>=0=10.1⋅(-0.0025-12×-0.005+13×0.0001-14×-0.1)</a:t>
            </a:r>
            <a:br>
              <a:rPr lang="en-US" dirty="0">
                <a:ea typeface="+mn-lt"/>
                <a:cs typeface="+mn-lt"/>
              </a:rPr>
            </a:br>
            <a:br>
              <a:rPr lang="en-US" dirty="0">
                <a:ea typeface="+mn-lt"/>
                <a:cs typeface="+mn-lt"/>
              </a:rPr>
            </a:br>
            <a:r>
              <a:rPr lang="en-US" dirty="0">
                <a:ea typeface="+mn-lt"/>
                <a:cs typeface="+mn-lt"/>
              </a:rPr>
              <a:t>∴[</a:t>
            </a:r>
            <a:r>
              <a:rPr lang="en-US" i="1" dirty="0" err="1">
                <a:ea typeface="+mn-lt"/>
                <a:cs typeface="+mn-lt"/>
              </a:rPr>
              <a:t>dydx</a:t>
            </a:r>
            <a:r>
              <a:rPr lang="en-US" dirty="0">
                <a:ea typeface="+mn-lt"/>
                <a:cs typeface="+mn-lt"/>
              </a:rPr>
              <a:t>]</a:t>
            </a:r>
            <a:r>
              <a:rPr lang="en-US" i="1" dirty="0">
                <a:ea typeface="+mn-lt"/>
                <a:cs typeface="+mn-lt"/>
              </a:rPr>
              <a:t>x</a:t>
            </a:r>
            <a:r>
              <a:rPr lang="en-US" dirty="0">
                <a:ea typeface="+mn-lt"/>
                <a:cs typeface="+mn-lt"/>
              </a:rPr>
              <a:t>=0=0.25033</a:t>
            </a:r>
            <a:br>
              <a:rPr lang="en-US" dirty="0">
                <a:ea typeface="+mn-lt"/>
                <a:cs typeface="+mn-lt"/>
              </a:rPr>
            </a:br>
            <a:br>
              <a:rPr lang="en-US" dirty="0">
                <a:ea typeface="+mn-lt"/>
                <a:cs typeface="+mn-lt"/>
              </a:rPr>
            </a:br>
            <a:br>
              <a:rPr lang="en-US" dirty="0"/>
            </a:br>
            <a:r>
              <a:rPr lang="en-US" i="1" dirty="0">
                <a:ea typeface="+mn-lt"/>
                <a:cs typeface="+mn-lt"/>
              </a:rPr>
              <a:t>d</a:t>
            </a:r>
            <a:r>
              <a:rPr lang="en-US" dirty="0">
                <a:ea typeface="+mn-lt"/>
                <a:cs typeface="+mn-lt"/>
              </a:rPr>
              <a:t>2</a:t>
            </a:r>
            <a:r>
              <a:rPr lang="en-US" i="1" dirty="0">
                <a:ea typeface="+mn-lt"/>
                <a:cs typeface="+mn-lt"/>
              </a:rPr>
              <a:t>ydx</a:t>
            </a:r>
            <a:r>
              <a:rPr lang="en-US" dirty="0">
                <a:ea typeface="+mn-lt"/>
                <a:cs typeface="+mn-lt"/>
              </a:rPr>
              <a:t>2]</a:t>
            </a:r>
            <a:r>
              <a:rPr lang="en-US" i="1" dirty="0">
                <a:ea typeface="+mn-lt"/>
                <a:cs typeface="+mn-lt"/>
              </a:rPr>
              <a:t>x</a:t>
            </a:r>
            <a:r>
              <a:rPr lang="en-US" dirty="0">
                <a:ea typeface="+mn-lt"/>
                <a:cs typeface="+mn-lt"/>
              </a:rPr>
              <a:t>=</a:t>
            </a:r>
            <a:r>
              <a:rPr lang="en-US" i="1" dirty="0">
                <a:ea typeface="+mn-lt"/>
                <a:cs typeface="+mn-lt"/>
              </a:rPr>
              <a:t>x</a:t>
            </a:r>
            <a:r>
              <a:rPr lang="en-US" dirty="0">
                <a:ea typeface="+mn-lt"/>
                <a:cs typeface="+mn-lt"/>
              </a:rPr>
              <a:t>0=1</a:t>
            </a:r>
            <a:r>
              <a:rPr lang="en-US" i="1" dirty="0">
                <a:ea typeface="+mn-lt"/>
                <a:cs typeface="+mn-lt"/>
              </a:rPr>
              <a:t>h</a:t>
            </a:r>
            <a:r>
              <a:rPr lang="en-US" dirty="0">
                <a:ea typeface="+mn-lt"/>
                <a:cs typeface="+mn-lt"/>
              </a:rPr>
              <a:t>2⋅(Δ2</a:t>
            </a:r>
            <a:r>
              <a:rPr lang="en-US" i="1" dirty="0">
                <a:ea typeface="+mn-lt"/>
                <a:cs typeface="+mn-lt"/>
              </a:rPr>
              <a:t>Y</a:t>
            </a:r>
            <a:r>
              <a:rPr lang="en-US" dirty="0">
                <a:ea typeface="+mn-lt"/>
                <a:cs typeface="+mn-lt"/>
              </a:rPr>
              <a:t>0-Δ3</a:t>
            </a:r>
            <a:r>
              <a:rPr lang="en-US" i="1" dirty="0">
                <a:ea typeface="+mn-lt"/>
                <a:cs typeface="+mn-lt"/>
              </a:rPr>
              <a:t>Y</a:t>
            </a:r>
            <a:r>
              <a:rPr lang="en-US" dirty="0">
                <a:ea typeface="+mn-lt"/>
                <a:cs typeface="+mn-lt"/>
              </a:rPr>
              <a:t>0+1112⋅Δ4</a:t>
            </a:r>
            <a:r>
              <a:rPr lang="en-US" i="1" dirty="0">
                <a:ea typeface="+mn-lt"/>
                <a:cs typeface="+mn-lt"/>
              </a:rPr>
              <a:t>Y</a:t>
            </a:r>
            <a:r>
              <a:rPr lang="en-US" dirty="0">
                <a:ea typeface="+mn-lt"/>
                <a:cs typeface="+mn-lt"/>
              </a:rPr>
              <a:t>0)</a:t>
            </a:r>
            <a:br>
              <a:rPr lang="en-US" dirty="0">
                <a:ea typeface="+mn-lt"/>
                <a:cs typeface="+mn-lt"/>
              </a:rPr>
            </a:br>
            <a:br>
              <a:rPr lang="en-US" dirty="0">
                <a:ea typeface="+mn-lt"/>
                <a:cs typeface="+mn-lt"/>
              </a:rPr>
            </a:br>
            <a:r>
              <a:rPr lang="en-US" dirty="0">
                <a:ea typeface="+mn-lt"/>
                <a:cs typeface="+mn-lt"/>
              </a:rPr>
              <a:t>∴[</a:t>
            </a:r>
            <a:r>
              <a:rPr lang="en-US" i="1" dirty="0">
                <a:ea typeface="+mn-lt"/>
                <a:cs typeface="+mn-lt"/>
              </a:rPr>
              <a:t>d</a:t>
            </a:r>
            <a:r>
              <a:rPr lang="en-US" dirty="0">
                <a:ea typeface="+mn-lt"/>
                <a:cs typeface="+mn-lt"/>
              </a:rPr>
              <a:t>2</a:t>
            </a:r>
            <a:r>
              <a:rPr lang="en-US" i="1" dirty="0">
                <a:ea typeface="+mn-lt"/>
                <a:cs typeface="+mn-lt"/>
              </a:rPr>
              <a:t>ydx</a:t>
            </a:r>
            <a:r>
              <a:rPr lang="en-US" dirty="0">
                <a:ea typeface="+mn-lt"/>
                <a:cs typeface="+mn-lt"/>
              </a:rPr>
              <a:t>2]</a:t>
            </a:r>
            <a:r>
              <a:rPr lang="en-US" i="1" dirty="0">
                <a:ea typeface="+mn-lt"/>
                <a:cs typeface="+mn-lt"/>
              </a:rPr>
              <a:t>x</a:t>
            </a:r>
            <a:r>
              <a:rPr lang="en-US" dirty="0">
                <a:ea typeface="+mn-lt"/>
                <a:cs typeface="+mn-lt"/>
              </a:rPr>
              <a:t>=0=10.01⋅(-0.005-0.0001+1112×-0.1)</a:t>
            </a:r>
            <a:br>
              <a:rPr lang="en-US" dirty="0">
                <a:ea typeface="+mn-lt"/>
                <a:cs typeface="+mn-lt"/>
              </a:rPr>
            </a:br>
            <a:br>
              <a:rPr lang="en-US" dirty="0">
                <a:ea typeface="+mn-lt"/>
                <a:cs typeface="+mn-lt"/>
              </a:rPr>
            </a:br>
            <a:r>
              <a:rPr lang="en-US" dirty="0">
                <a:ea typeface="+mn-lt"/>
                <a:cs typeface="+mn-lt"/>
              </a:rPr>
              <a:t>∴[</a:t>
            </a:r>
            <a:r>
              <a:rPr lang="en-US" i="1" dirty="0">
                <a:ea typeface="+mn-lt"/>
                <a:cs typeface="+mn-lt"/>
              </a:rPr>
              <a:t>d</a:t>
            </a:r>
            <a:r>
              <a:rPr lang="en-US" dirty="0">
                <a:ea typeface="+mn-lt"/>
                <a:cs typeface="+mn-lt"/>
              </a:rPr>
              <a:t>2</a:t>
            </a:r>
            <a:r>
              <a:rPr lang="en-US" i="1" dirty="0">
                <a:ea typeface="+mn-lt"/>
                <a:cs typeface="+mn-lt"/>
              </a:rPr>
              <a:t>ydx</a:t>
            </a:r>
            <a:r>
              <a:rPr lang="en-US" dirty="0">
                <a:ea typeface="+mn-lt"/>
                <a:cs typeface="+mn-lt"/>
              </a:rPr>
              <a:t>2]</a:t>
            </a:r>
            <a:r>
              <a:rPr lang="en-US" i="1" dirty="0">
                <a:ea typeface="+mn-lt"/>
                <a:cs typeface="+mn-lt"/>
              </a:rPr>
              <a:t>x</a:t>
            </a:r>
            <a:r>
              <a:rPr lang="en-US" dirty="0">
                <a:ea typeface="+mn-lt"/>
                <a:cs typeface="+mn-lt"/>
              </a:rPr>
              <a:t>=0=-9.67667</a:t>
            </a:r>
            <a:br>
              <a:rPr lang="en-US" dirty="0">
                <a:ea typeface="+mn-lt"/>
                <a:cs typeface="+mn-lt"/>
              </a:rPr>
            </a:br>
            <a:br>
              <a:rPr lang="en-US" dirty="0">
                <a:ea typeface="+mn-lt"/>
                <a:cs typeface="+mn-lt"/>
              </a:rPr>
            </a:br>
            <a:br>
              <a:rPr lang="en-US" dirty="0">
                <a:ea typeface="+mn-lt"/>
                <a:cs typeface="+mn-lt"/>
              </a:rPr>
            </a:br>
            <a:r>
              <a:rPr lang="en-US" dirty="0">
                <a:ea typeface="+mn-lt"/>
                <a:cs typeface="+mn-lt"/>
              </a:rPr>
              <a:t>Solution for </a:t>
            </a:r>
            <a:r>
              <a:rPr lang="en-US" i="1" dirty="0" err="1">
                <a:ea typeface="+mn-lt"/>
                <a:cs typeface="+mn-lt"/>
              </a:rPr>
              <a:t>Pn</a:t>
            </a:r>
            <a:r>
              <a:rPr lang="en-US" dirty="0">
                <a:ea typeface="+mn-lt"/>
                <a:cs typeface="+mn-lt"/>
              </a:rPr>
              <a:t>′(0)=0.25033</a:t>
            </a:r>
            <a:br>
              <a:rPr lang="en-US" dirty="0">
                <a:ea typeface="+mn-lt"/>
                <a:cs typeface="+mn-lt"/>
              </a:rPr>
            </a:br>
            <a:br>
              <a:rPr lang="en-US" dirty="0">
                <a:ea typeface="+mn-lt"/>
                <a:cs typeface="+mn-lt"/>
              </a:rPr>
            </a:br>
            <a:r>
              <a:rPr lang="en-US" dirty="0">
                <a:ea typeface="+mn-lt"/>
                <a:cs typeface="+mn-lt"/>
              </a:rPr>
              <a:t>Solution for </a:t>
            </a:r>
            <a:r>
              <a:rPr lang="en-US" i="1" dirty="0" err="1">
                <a:ea typeface="+mn-lt"/>
                <a:cs typeface="+mn-lt"/>
              </a:rPr>
              <a:t>Pn</a:t>
            </a:r>
            <a:r>
              <a:rPr lang="en-US" dirty="0">
                <a:ea typeface="+mn-lt"/>
                <a:cs typeface="+mn-lt"/>
              </a:rPr>
              <a:t>′′(0)=-9.67667</a:t>
            </a:r>
          </a:p>
        </p:txBody>
      </p:sp>
    </p:spTree>
    <p:extLst>
      <p:ext uri="{BB962C8B-B14F-4D97-AF65-F5344CB8AC3E}">
        <p14:creationId xmlns:p14="http://schemas.microsoft.com/office/powerpoint/2010/main" val="2928710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AD3C-3D27-1C55-90C3-30AFCF266431}"/>
              </a:ext>
            </a:extLst>
          </p:cNvPr>
          <p:cNvSpPr>
            <a:spLocks noGrp="1"/>
          </p:cNvSpPr>
          <p:nvPr>
            <p:ph type="title"/>
          </p:nvPr>
        </p:nvSpPr>
        <p:spPr/>
        <p:txBody>
          <a:bodyPr/>
          <a:lstStyle/>
          <a:p>
            <a:r>
              <a:rPr lang="en-US" dirty="0"/>
              <a:t>ERROR IN NUMERICAL DIFFERENTIATION</a:t>
            </a:r>
          </a:p>
        </p:txBody>
      </p:sp>
      <p:sp>
        <p:nvSpPr>
          <p:cNvPr id="3" name="Content Placeholder 2">
            <a:extLst>
              <a:ext uri="{FF2B5EF4-FFF2-40B4-BE49-F238E27FC236}">
                <a16:creationId xmlns:a16="http://schemas.microsoft.com/office/drawing/2014/main" id="{E354B8DB-FFCD-A1EA-A497-E93299E26377}"/>
              </a:ext>
            </a:extLst>
          </p:cNvPr>
          <p:cNvSpPr>
            <a:spLocks noGrp="1"/>
          </p:cNvSpPr>
          <p:nvPr>
            <p:ph idx="1"/>
          </p:nvPr>
        </p:nvSpPr>
        <p:spPr/>
        <p:txBody>
          <a:bodyPr/>
          <a:lstStyle/>
          <a:p>
            <a:r>
              <a:rPr lang="en-US" sz="2800" dirty="0">
                <a:ea typeface="+mn-lt"/>
                <a:cs typeface="+mn-lt"/>
              </a:rPr>
              <a:t>The error in our formula is composed of two parts. The first and easiest to analyze is the </a:t>
            </a:r>
            <a:r>
              <a:rPr lang="en-US" sz="2800" b="1" dirty="0">
                <a:ea typeface="+mn-lt"/>
                <a:cs typeface="+mn-lt"/>
              </a:rPr>
              <a:t>theoretical error</a:t>
            </a:r>
            <a:r>
              <a:rPr lang="en-US" sz="2800" dirty="0">
                <a:ea typeface="+mn-lt"/>
                <a:cs typeface="+mn-lt"/>
              </a:rPr>
              <a:t>. The second is caused by roundoff error. Roundoff error comes from representing the numbers x and x + h as floating point numbers.</a:t>
            </a:r>
            <a:endParaRPr lang="en-US" sz="2800"/>
          </a:p>
        </p:txBody>
      </p:sp>
    </p:spTree>
    <p:extLst>
      <p:ext uri="{BB962C8B-B14F-4D97-AF65-F5344CB8AC3E}">
        <p14:creationId xmlns:p14="http://schemas.microsoft.com/office/powerpoint/2010/main" val="2463271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 name="Straight Connector 11">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6" name="Rectangle 15">
            <a:extLst>
              <a:ext uri="{FF2B5EF4-FFF2-40B4-BE49-F238E27FC236}">
                <a16:creationId xmlns:a16="http://schemas.microsoft.com/office/drawing/2014/main" id="{1669046F-5838-4C7A-BBE8-A77F40FD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D5E6CDB-92ED-43A1-9491-C46E2C8E99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0" name="Group 19">
            <a:extLst>
              <a:ext uri="{FF2B5EF4-FFF2-40B4-BE49-F238E27FC236}">
                <a16:creationId xmlns:a16="http://schemas.microsoft.com/office/drawing/2014/main" id="{EBB966BC-DC49-4138-8DEF-B1CD130339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632237" y="482171"/>
            <a:chExt cx="6104331" cy="5149101"/>
          </a:xfrm>
        </p:grpSpPr>
        <p:sp>
          <p:nvSpPr>
            <p:cNvPr id="21" name="Rectangle 20">
              <a:extLst>
                <a:ext uri="{FF2B5EF4-FFF2-40B4-BE49-F238E27FC236}">
                  <a16:creationId xmlns:a16="http://schemas.microsoft.com/office/drawing/2014/main" id="{EDD0BD06-EC5B-4F0E-A221-562BC2BA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7" y="482171"/>
              <a:ext cx="6104331"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34200B3-EC47-4A5B-A640-7118BF6AD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6" y="812507"/>
              <a:ext cx="5471355"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23B9DAF8-7DB4-40CB-85F8-7E02F95C6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84450"/>
            <a:ext cx="5145580"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606AED2C-61BA-485C-9DD4-B23B6280F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 name="Picture 3" descr="Chart, line chart&#10;&#10;Description automatically generated">
            <a:extLst>
              <a:ext uri="{FF2B5EF4-FFF2-40B4-BE49-F238E27FC236}">
                <a16:creationId xmlns:a16="http://schemas.microsoft.com/office/drawing/2014/main" id="{D8ADC17A-393F-FDFC-7DBD-3D9502C7B8CB}"/>
              </a:ext>
            </a:extLst>
          </p:cNvPr>
          <p:cNvPicPr>
            <a:picLocks noChangeAspect="1"/>
          </p:cNvPicPr>
          <p:nvPr/>
        </p:nvPicPr>
        <p:blipFill>
          <a:blip r:embed="rId3"/>
          <a:stretch>
            <a:fillRect/>
          </a:stretch>
        </p:blipFill>
        <p:spPr>
          <a:xfrm>
            <a:off x="1271223" y="1240000"/>
            <a:ext cx="4825148" cy="3618861"/>
          </a:xfrm>
          <a:prstGeom prst="rect">
            <a:avLst/>
          </a:prstGeom>
        </p:spPr>
      </p:pic>
      <p:sp>
        <p:nvSpPr>
          <p:cNvPr id="2" name="TextBox 1">
            <a:extLst>
              <a:ext uri="{FF2B5EF4-FFF2-40B4-BE49-F238E27FC236}">
                <a16:creationId xmlns:a16="http://schemas.microsoft.com/office/drawing/2014/main" id="{7A0B3844-5C17-3119-0E78-5F04C08E92E6}"/>
              </a:ext>
            </a:extLst>
          </p:cNvPr>
          <p:cNvSpPr txBox="1"/>
          <p:nvPr/>
        </p:nvSpPr>
        <p:spPr>
          <a:xfrm>
            <a:off x="7218029" y="15484"/>
            <a:ext cx="4841961" cy="545086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228600" defTabSz="914400">
              <a:lnSpc>
                <a:spcPct val="110000"/>
              </a:lnSpc>
              <a:spcAft>
                <a:spcPts val="600"/>
              </a:spcAft>
              <a:buClr>
                <a:schemeClr val="accent1"/>
              </a:buClr>
              <a:buSzPct val="100000"/>
              <a:buFont typeface="Arial" panose="020B0604020202020204" pitchFamily="34" charset="0"/>
              <a:buChar char="•"/>
            </a:pPr>
            <a:r>
              <a:rPr lang="en-US" dirty="0"/>
              <a:t>If the step size </a:t>
            </a:r>
            <a:r>
              <a:rPr lang="en-US" i="1" dirty="0"/>
              <a:t>h</a:t>
            </a:r>
            <a:r>
              <a:rPr lang="en-US" dirty="0"/>
              <a:t> between two adjacent values becomes smaller, the truncation error of the difference approximation decays. For example, if the step size is reduced by half, the truncation error of the central difference approximation is reduced by four. Therefore, if we can control the step size for data samples, then the truncation error can be reduced to any digit after the period! The figure below presents two central difference approximations for the derivative of the current </a:t>
            </a:r>
            <a:r>
              <a:rPr lang="en-US" i="1" dirty="0"/>
              <a:t>I = I(t)</a:t>
            </a:r>
            <a:r>
              <a:rPr lang="en-US" dirty="0"/>
              <a:t> (view the </a:t>
            </a:r>
            <a:r>
              <a:rPr lang="en-US" dirty="0">
                <a:hlinkClick r:id="rId4"/>
              </a:rPr>
              <a:t>data values</a:t>
            </a:r>
            <a:r>
              <a:rPr lang="en-US" dirty="0"/>
              <a:t> for the current). The approximations are obtained with step size </a:t>
            </a:r>
            <a:r>
              <a:rPr lang="en-US" i="1" dirty="0"/>
              <a:t>h = 10</a:t>
            </a:r>
            <a:r>
              <a:rPr lang="en-US" dirty="0"/>
              <a:t> (green pluses) and with step size </a:t>
            </a:r>
            <a:r>
              <a:rPr lang="en-US" i="1" dirty="0"/>
              <a:t>h = 5</a:t>
            </a:r>
            <a:r>
              <a:rPr lang="en-US" dirty="0"/>
              <a:t> (blue dots), versus the exact derivative </a:t>
            </a:r>
            <a:r>
              <a:rPr lang="en-US" i="1" dirty="0"/>
              <a:t>I'(t)</a:t>
            </a:r>
            <a:r>
              <a:rPr lang="en-US" dirty="0"/>
              <a:t> (red solid curve). The error of central difference approximation clearly reduces with smaller step size </a:t>
            </a:r>
            <a:r>
              <a:rPr lang="en-US" i="1" dirty="0"/>
              <a:t>h</a:t>
            </a:r>
            <a:r>
              <a:rPr lang="en-US" dirty="0"/>
              <a:t>.</a:t>
            </a:r>
          </a:p>
          <a:p>
            <a:pPr indent="-228600" defTabSz="914400">
              <a:lnSpc>
                <a:spcPct val="110000"/>
              </a:lnSpc>
              <a:spcAft>
                <a:spcPts val="600"/>
              </a:spcAft>
              <a:buClr>
                <a:schemeClr val="accent1"/>
              </a:buClr>
              <a:buSzPct val="100000"/>
              <a:buFont typeface="Arial" panose="020B0604020202020204" pitchFamily="34" charset="0"/>
              <a:buChar char="•"/>
            </a:pPr>
            <a:endParaRPr lang="en-US" dirty="0"/>
          </a:p>
          <a:p>
            <a:pPr indent="-228600" defTabSz="914400">
              <a:lnSpc>
                <a:spcPct val="110000"/>
              </a:lnSpc>
              <a:spcAft>
                <a:spcPts val="600"/>
              </a:spcAft>
              <a:buClr>
                <a:schemeClr val="accent1"/>
              </a:buClr>
              <a:buSzPct val="100000"/>
              <a:buFont typeface="Arial" panose="020B0604020202020204" pitchFamily="34" charset="0"/>
              <a:buChar char="•"/>
            </a:pPr>
            <a:endParaRPr lang="en-US" dirty="0"/>
          </a:p>
        </p:txBody>
      </p:sp>
      <p:pic>
        <p:nvPicPr>
          <p:cNvPr id="28" name="Picture 27">
            <a:extLst>
              <a:ext uri="{FF2B5EF4-FFF2-40B4-BE49-F238E27FC236}">
                <a16:creationId xmlns:a16="http://schemas.microsoft.com/office/drawing/2014/main" id="{7EFCF05C-6070-460B-8E60-12BE3EFD19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id="{CFD731F1-726F-453E-9516-3058095DE9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5465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 name="Straight Connector 11">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6" name="Rectangle 15">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des on papers">
            <a:extLst>
              <a:ext uri="{FF2B5EF4-FFF2-40B4-BE49-F238E27FC236}">
                <a16:creationId xmlns:a16="http://schemas.microsoft.com/office/drawing/2014/main" id="{6193BA11-758D-54D7-B0F9-AB50624D71EF}"/>
              </a:ext>
            </a:extLst>
          </p:cNvPr>
          <p:cNvPicPr>
            <a:picLocks noChangeAspect="1"/>
          </p:cNvPicPr>
          <p:nvPr/>
        </p:nvPicPr>
        <p:blipFill rotWithShape="1">
          <a:blip r:embed="rId3">
            <a:alphaModFix amt="50000"/>
          </a:blip>
          <a:srcRect b="15603"/>
          <a:stretch/>
        </p:blipFill>
        <p:spPr>
          <a:xfrm>
            <a:off x="305" y="10"/>
            <a:ext cx="12191695" cy="6857990"/>
          </a:xfrm>
          <a:prstGeom prst="rect">
            <a:avLst/>
          </a:prstGeom>
        </p:spPr>
      </p:pic>
      <p:sp>
        <p:nvSpPr>
          <p:cNvPr id="18"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0"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2" name="Rectangle 21">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cxnSp>
        <p:nvCxnSpPr>
          <p:cNvPr id="24" name="Straight Connector 23">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AFDFA00-EC58-D4A1-B0F9-D77396362C35}"/>
              </a:ext>
            </a:extLst>
          </p:cNvPr>
          <p:cNvSpPr txBox="1"/>
          <p:nvPr/>
        </p:nvSpPr>
        <p:spPr>
          <a:xfrm>
            <a:off x="4976636" y="1015207"/>
            <a:ext cx="7049497" cy="4877593"/>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indent="-228600" defTabSz="914400">
              <a:lnSpc>
                <a:spcPct val="120000"/>
              </a:lnSpc>
              <a:spcAft>
                <a:spcPts val="600"/>
              </a:spcAft>
              <a:buClr>
                <a:schemeClr val="accent1"/>
              </a:buClr>
              <a:buSzPct val="100000"/>
              <a:buFont typeface="Arial" panose="020B0604020202020204" pitchFamily="34" charset="0"/>
              <a:buChar char="•"/>
            </a:pPr>
            <a:r>
              <a:rPr lang="en-US" sz="3200" dirty="0"/>
              <a:t>However, the numerical approximation for the derivative could be really bad for smaller step sizes </a:t>
            </a:r>
            <a:r>
              <a:rPr lang="en-US" sz="3200" i="1" dirty="0"/>
              <a:t>h</a:t>
            </a:r>
            <a:r>
              <a:rPr lang="en-US" sz="3200" dirty="0"/>
              <a:t>. Indeed, when the step size is small, the central difference is taken for almost equal values </a:t>
            </a:r>
            <a:r>
              <a:rPr lang="en-US" sz="3200" i="1" dirty="0"/>
              <a:t>I</a:t>
            </a:r>
            <a:r>
              <a:rPr lang="en-US" sz="3200" i="1" baseline="-25000" dirty="0"/>
              <a:t>1</a:t>
            </a:r>
            <a:r>
              <a:rPr lang="en-US" sz="3200" dirty="0"/>
              <a:t> and </a:t>
            </a:r>
            <a:r>
              <a:rPr lang="en-US" sz="3200" i="1" dirty="0"/>
              <a:t>I</a:t>
            </a:r>
            <a:r>
              <a:rPr lang="en-US" sz="3200" i="1" baseline="-25000" dirty="0"/>
              <a:t>-1</a:t>
            </a:r>
            <a:r>
              <a:rPr lang="en-US" sz="3200" dirty="0"/>
              <a:t>. Due to round-off error, it may lead to catastrophic cancellation and loss of accuracy in numerical computation. The smaller is the step size, the larger is the round-off error!</a:t>
            </a:r>
          </a:p>
        </p:txBody>
      </p:sp>
      <p:sp>
        <p:nvSpPr>
          <p:cNvPr id="26"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05433448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TF10001119</Template>
  <TotalTime>0</TotalTime>
  <Words>0</Words>
  <Application>Microsoft Office PowerPoint</Application>
  <PresentationFormat>Widescreen</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Gallery</vt:lpstr>
      <vt:lpstr>NUMERICAL DIFFERENTIATION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ERROR IN NUMERICAL DIFFERENTIATION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99</cp:revision>
  <dcterms:created xsi:type="dcterms:W3CDTF">2016-01-13T19:04:32Z</dcterms:created>
  <dcterms:modified xsi:type="dcterms:W3CDTF">2022-07-15T14:40:49Z</dcterms:modified>
</cp:coreProperties>
</file>